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01" r:id="rId2"/>
    <p:sldId id="256" r:id="rId3"/>
    <p:sldId id="259" r:id="rId4"/>
    <p:sldId id="266" r:id="rId5"/>
    <p:sldId id="268" r:id="rId6"/>
    <p:sldId id="267" r:id="rId7"/>
    <p:sldId id="264" r:id="rId8"/>
    <p:sldId id="296" r:id="rId9"/>
    <p:sldId id="297" r:id="rId10"/>
    <p:sldId id="299" r:id="rId11"/>
    <p:sldId id="270" r:id="rId12"/>
    <p:sldId id="265" r:id="rId13"/>
    <p:sldId id="269" r:id="rId14"/>
    <p:sldId id="286" r:id="rId15"/>
    <p:sldId id="300" r:id="rId16"/>
    <p:sldId id="302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72" r:id="rId27"/>
    <p:sldId id="257" r:id="rId28"/>
    <p:sldId id="262" r:id="rId29"/>
    <p:sldId id="273" r:id="rId30"/>
    <p:sldId id="271" r:id="rId31"/>
    <p:sldId id="275" r:id="rId32"/>
    <p:sldId id="263" r:id="rId33"/>
  </p:sldIdLst>
  <p:sldSz cx="12192000" cy="6858000"/>
  <p:notesSz cx="6858000" cy="9144000"/>
  <p:custShowLst>
    <p:custShow name="5 phút" id="0">
      <p:sldLst>
        <p:sld r:id="rId3"/>
      </p:sldLst>
    </p:custShow>
    <p:custShow name="Động Thi" id="1">
      <p:sldLst>
        <p:sld r:id="rId3"/>
        <p:sld r:id="rId15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5"/>
        <p:sld r:id="rId13"/>
        <p:sld r:id="rId8"/>
        <p:sld r:id="rId9"/>
        <p:sld r:id="rId10"/>
        <p:sld r:id="rId11"/>
      </p:sldLst>
    </p:custShow>
    <p:custShow name="All" id="2">
      <p:sldLst>
        <p:sld r:id="rId3"/>
        <p:sld r:id="rId4"/>
        <p:sld r:id="rId15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  <p:sld r:id="rId32"/>
        <p:sld r:id="rId3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E5064C0-ADE8-4E60-85D5-A45D1B05C604}">
          <p14:sldIdLst>
            <p14:sldId id="301"/>
            <p14:sldId id="256"/>
            <p14:sldId id="259"/>
          </p14:sldIdLst>
        </p14:section>
        <p14:section name="SRS" id="{F64A81E0-5374-4AC0-870D-AC04E054CFB8}">
          <p14:sldIdLst>
            <p14:sldId id="266"/>
            <p14:sldId id="268"/>
            <p14:sldId id="267"/>
          </p14:sldIdLst>
        </p14:section>
        <p14:section name="Flashcard" id="{424F434A-5EDE-4AC3-9114-5BC6F4E18364}">
          <p14:sldIdLst>
            <p14:sldId id="264"/>
            <p14:sldId id="296"/>
            <p14:sldId id="297"/>
            <p14:sldId id="299"/>
            <p14:sldId id="270"/>
          </p14:sldIdLst>
        </p14:section>
        <p14:section name="Anki" id="{0394AB19-C2BC-4613-8606-628DE88DB3CE}">
          <p14:sldIdLst>
            <p14:sldId id="265"/>
            <p14:sldId id="269"/>
          </p14:sldIdLst>
        </p14:section>
        <p14:section name="RemNote" id="{1A9DEEBC-61A2-44D4-B6B2-78404C2EA575}">
          <p14:sldIdLst>
            <p14:sldId id="286"/>
            <p14:sldId id="300"/>
            <p14:sldId id="302"/>
          </p14:sldIdLst>
        </p14:section>
        <p14:section name="Easy" id="{30696A81-DD5D-4E78-9929-514A4E236CC6}">
          <p14:sldIdLst>
            <p14:sldId id="287"/>
          </p14:sldIdLst>
        </p14:section>
        <p14:section name="Good" id="{D90F13BE-9AF3-4E1B-981D-556B75CC614F}">
          <p14:sldIdLst>
            <p14:sldId id="288"/>
          </p14:sldIdLst>
        </p14:section>
        <p14:section name="Hard" id="{806F07C2-2F06-47BE-9AAC-BA47FE548C4D}">
          <p14:sldIdLst>
            <p14:sldId id="289"/>
          </p14:sldIdLst>
        </p14:section>
        <p14:section name="Again" id="{6512D1BD-0529-472E-8C50-9451419D01CF}">
          <p14:sldIdLst>
            <p14:sldId id="290"/>
          </p14:sldIdLst>
        </p14:section>
        <p14:section name="Accidentally" id="{370BF28B-F895-4682-A679-CD8521D94420}">
          <p14:sldIdLst>
            <p14:sldId id="291"/>
          </p14:sldIdLst>
        </p14:section>
        <p14:section name="Edit" id="{B61DE340-D05D-40ED-8FBD-6B6599AF5C28}">
          <p14:sldIdLst>
            <p14:sldId id="292"/>
          </p14:sldIdLst>
        </p14:section>
        <p14:section name="Experimental" id="{BDB944D6-0BC1-4175-BCC4-A1B4506C80F6}">
          <p14:sldIdLst>
            <p14:sldId id="293"/>
          </p14:sldIdLst>
        </p14:section>
        <p14:section name="Disable this" id="{AB1A3052-A346-4851-B843-3BB167991DE3}">
          <p14:sldIdLst>
            <p14:sldId id="294"/>
          </p14:sldIdLst>
        </p14:section>
        <p14:section name="Disable all" id="{282A48C1-D36E-4A8E-8B80-F84CFCDCC286}">
          <p14:sldIdLst>
            <p14:sldId id="295"/>
          </p14:sldIdLst>
        </p14:section>
        <p14:section name="Generate Flashcard RemNote" id="{72E36492-875D-445B-B3D1-30337FCEA8FD}">
          <p14:sldIdLst/>
        </p14:section>
        <p14:section name="Other-RemNote" id="{99CD2514-9B98-4ACC-9E58-6BC1340C4334}">
          <p14:sldIdLst>
            <p14:sldId id="272"/>
            <p14:sldId id="257"/>
            <p14:sldId id="262"/>
            <p14:sldId id="273"/>
            <p14:sldId id="271"/>
            <p14:sldId id="275"/>
          </p14:sldIdLst>
        </p14:section>
        <p14:section name="End" id="{AA7415C8-01FD-45BA-8F8D-1699D9D44E0C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7CC8"/>
    <a:srgbClr val="7F8184"/>
    <a:srgbClr val="D2E1F8"/>
    <a:srgbClr val="7E57C2"/>
    <a:srgbClr val="505565"/>
    <a:srgbClr val="F6F6FA"/>
    <a:srgbClr val="A1A4B1"/>
    <a:srgbClr val="E8F1FD"/>
    <a:srgbClr val="97D2FF"/>
    <a:srgbClr val="ED7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18D8D-5FF5-4E88-BB0C-7F6806C985D0}" v="227" dt="2021-09-03T16:18:29.340"/>
    <p1510:client id="{69F9A441-9C1E-4ACA-8176-62202A244170}" v="96" dt="2021-09-03T15:25:41.263"/>
    <p1510:client id="{85076A51-F27B-492D-B9E1-D0706B05841B}" v="1474" dt="2021-09-03T02:30:39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50" autoAdjust="0"/>
  </p:normalViewPr>
  <p:slideViewPr>
    <p:cSldViewPr snapToGrid="0">
      <p:cViewPr>
        <p:scale>
          <a:sx n="50" d="100"/>
          <a:sy n="50" d="100"/>
        </p:scale>
        <p:origin x="15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85076A51-F27B-492D-B9E1-D0706B05841B}"/>
    <pc:docChg chg="undo redo custSel addSld delSld modSld sldOrd modMainMaster addSection modSection modShowInfo">
      <pc:chgData name="Keios Starqua" userId="8cf9fb8f937025db" providerId="LiveId" clId="{85076A51-F27B-492D-B9E1-D0706B05841B}" dt="2021-09-03T02:30:14.940" v="5361"/>
      <pc:docMkLst>
        <pc:docMk/>
      </pc:docMkLst>
      <pc:sldChg chg="addSp delSp modSp mod modTransition setBg modAnim">
        <pc:chgData name="Keios Starqua" userId="8cf9fb8f937025db" providerId="LiveId" clId="{85076A51-F27B-492D-B9E1-D0706B05841B}" dt="2021-09-02T12:10:12.550" v="5353"/>
        <pc:sldMkLst>
          <pc:docMk/>
          <pc:sldMk cId="2706040537" sldId="256"/>
        </pc:sldMkLst>
        <pc:spChg chg="del mod">
          <ac:chgData name="Keios Starqua" userId="8cf9fb8f937025db" providerId="LiveId" clId="{85076A51-F27B-492D-B9E1-D0706B05841B}" dt="2021-08-20T08:33:29.549" v="283" actId="478"/>
          <ac:spMkLst>
            <pc:docMk/>
            <pc:sldMk cId="2706040537" sldId="256"/>
            <ac:spMk id="2" creationId="{6765C990-75E8-4CC2-8862-E92A751C29B1}"/>
          </ac:spMkLst>
        </pc:spChg>
        <pc:spChg chg="mod ord">
          <ac:chgData name="Keios Starqua" userId="8cf9fb8f937025db" providerId="LiveId" clId="{85076A51-F27B-492D-B9E1-D0706B05841B}" dt="2021-08-20T09:21:47.354" v="615" actId="1036"/>
          <ac:spMkLst>
            <pc:docMk/>
            <pc:sldMk cId="2706040537" sldId="256"/>
            <ac:spMk id="3" creationId="{FA22DE7E-03C6-46FF-A79D-FACE9D344A08}"/>
          </ac:spMkLst>
        </pc:spChg>
        <pc:spChg chg="add del">
          <ac:chgData name="Keios Starqua" userId="8cf9fb8f937025db" providerId="LiveId" clId="{85076A51-F27B-492D-B9E1-D0706B05841B}" dt="2021-08-20T08:32:50.610" v="279" actId="22"/>
          <ac:spMkLst>
            <pc:docMk/>
            <pc:sldMk cId="2706040537" sldId="256"/>
            <ac:spMk id="5" creationId="{102A55C6-5AAE-4B82-9E93-2E495FBEB734}"/>
          </ac:spMkLst>
        </pc:spChg>
        <pc:spChg chg="add del mod">
          <ac:chgData name="Keios Starqua" userId="8cf9fb8f937025db" providerId="LiveId" clId="{85076A51-F27B-492D-B9E1-D0706B05841B}" dt="2021-08-20T08:33:32.004" v="284" actId="478"/>
          <ac:spMkLst>
            <pc:docMk/>
            <pc:sldMk cId="2706040537" sldId="256"/>
            <ac:spMk id="7" creationId="{E351B80A-8C83-4218-8465-834B36A093C2}"/>
          </ac:spMkLst>
        </pc:spChg>
        <pc:spChg chg="add del">
          <ac:chgData name="Keios Starqua" userId="8cf9fb8f937025db" providerId="LiveId" clId="{85076A51-F27B-492D-B9E1-D0706B05841B}" dt="2021-08-20T08:34:05.198" v="344" actId="26606"/>
          <ac:spMkLst>
            <pc:docMk/>
            <pc:sldMk cId="2706040537" sldId="256"/>
            <ac:spMk id="71" creationId="{19D32F93-50AC-4C46-A5DB-291C60DDB7BD}"/>
          </ac:spMkLst>
        </pc:spChg>
        <pc:spChg chg="add del">
          <ac:chgData name="Keios Starqua" userId="8cf9fb8f937025db" providerId="LiveId" clId="{85076A51-F27B-492D-B9E1-D0706B05841B}" dt="2021-08-20T08:34:05.198" v="344" actId="26606"/>
          <ac:spMkLst>
            <pc:docMk/>
            <pc:sldMk cId="2706040537" sldId="256"/>
            <ac:spMk id="73" creationId="{827DC2C4-B485-428A-BF4A-472D2967F47F}"/>
          </ac:spMkLst>
        </pc:spChg>
        <pc:spChg chg="add del">
          <ac:chgData name="Keios Starqua" userId="8cf9fb8f937025db" providerId="LiveId" clId="{85076A51-F27B-492D-B9E1-D0706B05841B}" dt="2021-08-20T08:34:05.198" v="344" actId="26606"/>
          <ac:spMkLst>
            <pc:docMk/>
            <pc:sldMk cId="2706040537" sldId="256"/>
            <ac:spMk id="75" creationId="{EE04B5EB-F158-4507-90DD-BD23620C7CC9}"/>
          </ac:spMkLst>
        </pc:spChg>
        <pc:spChg chg="add del">
          <ac:chgData name="Keios Starqua" userId="8cf9fb8f937025db" providerId="LiveId" clId="{85076A51-F27B-492D-B9E1-D0706B05841B}" dt="2021-08-20T08:35:17.228" v="372" actId="26606"/>
          <ac:spMkLst>
            <pc:docMk/>
            <pc:sldMk cId="2706040537" sldId="256"/>
            <ac:spMk id="135" creationId="{F0A604E4-7307-451C-93BE-F1F7E1BF3BF8}"/>
          </ac:spMkLst>
        </pc:spChg>
        <pc:spChg chg="add del">
          <ac:chgData name="Keios Starqua" userId="8cf9fb8f937025db" providerId="LiveId" clId="{85076A51-F27B-492D-B9E1-D0706B05841B}" dt="2021-08-20T09:03:11.400" v="424" actId="26606"/>
          <ac:spMkLst>
            <pc:docMk/>
            <pc:sldMk cId="2706040537" sldId="256"/>
            <ac:spMk id="136" creationId="{17BD7CC6-2F7F-4587-8E92-D041AB2CEB32}"/>
          </ac:spMkLst>
        </pc:spChg>
        <pc:spChg chg="add del">
          <ac:chgData name="Keios Starqua" userId="8cf9fb8f937025db" providerId="LiveId" clId="{85076A51-F27B-492D-B9E1-D0706B05841B}" dt="2021-08-20T08:35:17.228" v="372" actId="26606"/>
          <ac:spMkLst>
            <pc:docMk/>
            <pc:sldMk cId="2706040537" sldId="256"/>
            <ac:spMk id="137" creationId="{F7F3A0AA-35E5-4085-942B-737839030604}"/>
          </ac:spMkLst>
        </pc:spChg>
        <pc:spChg chg="add del">
          <ac:chgData name="Keios Starqua" userId="8cf9fb8f937025db" providerId="LiveId" clId="{85076A51-F27B-492D-B9E1-D0706B05841B}" dt="2021-08-20T08:35:17.228" v="372" actId="26606"/>
          <ac:spMkLst>
            <pc:docMk/>
            <pc:sldMk cId="2706040537" sldId="256"/>
            <ac:spMk id="139" creationId="{402F5C38-C747-4173-ABBF-656E39E82130}"/>
          </ac:spMkLst>
        </pc:spChg>
        <pc:spChg chg="add del">
          <ac:chgData name="Keios Starqua" userId="8cf9fb8f937025db" providerId="LiveId" clId="{85076A51-F27B-492D-B9E1-D0706B05841B}" dt="2021-08-20T08:35:17.228" v="372" actId="26606"/>
          <ac:spMkLst>
            <pc:docMk/>
            <pc:sldMk cId="2706040537" sldId="256"/>
            <ac:spMk id="141" creationId="{E37EECFC-A684-4391-AE85-4CDAF5565F61}"/>
          </ac:spMkLst>
        </pc:spChg>
        <pc:spChg chg="add del">
          <ac:chgData name="Keios Starqua" userId="8cf9fb8f937025db" providerId="LiveId" clId="{85076A51-F27B-492D-B9E1-D0706B05841B}" dt="2021-08-20T08:34:35.464" v="359" actId="26606"/>
          <ac:spMkLst>
            <pc:docMk/>
            <pc:sldMk cId="2706040537" sldId="256"/>
            <ac:spMk id="157" creationId="{F0A604E4-7307-451C-93BE-F1F7E1BF3BF8}"/>
          </ac:spMkLst>
        </pc:spChg>
        <pc:spChg chg="add del">
          <ac:chgData name="Keios Starqua" userId="8cf9fb8f937025db" providerId="LiveId" clId="{85076A51-F27B-492D-B9E1-D0706B05841B}" dt="2021-08-20T08:57:58.732" v="421" actId="26606"/>
          <ac:spMkLst>
            <pc:docMk/>
            <pc:sldMk cId="2706040537" sldId="256"/>
            <ac:spMk id="158" creationId="{CE0642A0-80D3-4F37-8249-A07E6F382831}"/>
          </ac:spMkLst>
        </pc:spChg>
        <pc:spChg chg="add del">
          <ac:chgData name="Keios Starqua" userId="8cf9fb8f937025db" providerId="LiveId" clId="{85076A51-F27B-492D-B9E1-D0706B05841B}" dt="2021-08-20T08:34:35.464" v="359" actId="26606"/>
          <ac:spMkLst>
            <pc:docMk/>
            <pc:sldMk cId="2706040537" sldId="256"/>
            <ac:spMk id="159" creationId="{F7F3A0AA-35E5-4085-942B-737839030604}"/>
          </ac:spMkLst>
        </pc:spChg>
        <pc:spChg chg="add del">
          <ac:chgData name="Keios Starqua" userId="8cf9fb8f937025db" providerId="LiveId" clId="{85076A51-F27B-492D-B9E1-D0706B05841B}" dt="2021-08-20T08:34:35.464" v="359" actId="26606"/>
          <ac:spMkLst>
            <pc:docMk/>
            <pc:sldMk cId="2706040537" sldId="256"/>
            <ac:spMk id="161" creationId="{402F5C38-C747-4173-ABBF-656E39E82130}"/>
          </ac:spMkLst>
        </pc:spChg>
        <pc:spChg chg="add del">
          <ac:chgData name="Keios Starqua" userId="8cf9fb8f937025db" providerId="LiveId" clId="{85076A51-F27B-492D-B9E1-D0706B05841B}" dt="2021-08-20T08:34:35.464" v="359" actId="26606"/>
          <ac:spMkLst>
            <pc:docMk/>
            <pc:sldMk cId="2706040537" sldId="256"/>
            <ac:spMk id="163" creationId="{E37EECFC-A684-4391-AE85-4CDAF5565F61}"/>
          </ac:spMkLst>
        </pc:spChg>
        <pc:spChg chg="add del">
          <ac:chgData name="Keios Starqua" userId="8cf9fb8f937025db" providerId="LiveId" clId="{85076A51-F27B-492D-B9E1-D0706B05841B}" dt="2021-08-20T08:35:17.245" v="373" actId="26606"/>
          <ac:spMkLst>
            <pc:docMk/>
            <pc:sldMk cId="2706040537" sldId="256"/>
            <ac:spMk id="180" creationId="{CE0642A0-80D3-4F37-8249-A07E6F382831}"/>
          </ac:spMkLst>
        </pc:spChg>
        <pc:spChg chg="add del">
          <ac:chgData name="Keios Starqua" userId="8cf9fb8f937025db" providerId="LiveId" clId="{85076A51-F27B-492D-B9E1-D0706B05841B}" dt="2021-08-20T09:11:13.253" v="520" actId="478"/>
          <ac:spMkLst>
            <pc:docMk/>
            <pc:sldMk cId="2706040537" sldId="256"/>
            <ac:spMk id="221" creationId="{33ADEAE5-B080-4DEC-819A-00E41A93F881}"/>
          </ac:spMkLst>
        </pc:spChg>
        <pc:spChg chg="add del mod modVis">
          <ac:chgData name="Keios Starqua" userId="8cf9fb8f937025db" providerId="LiveId" clId="{85076A51-F27B-492D-B9E1-D0706B05841B}" dt="2021-08-20T09:11:03.814" v="519" actId="478"/>
          <ac:spMkLst>
            <pc:docMk/>
            <pc:sldMk cId="2706040537" sldId="256"/>
            <ac:spMk id="223" creationId="{D9FB580A-BA0E-4D5E-90F4-C42767A78389}"/>
          </ac:spMkLst>
        </pc:spChg>
        <pc:spChg chg="add del">
          <ac:chgData name="Keios Starqua" userId="8cf9fb8f937025db" providerId="LiveId" clId="{85076A51-F27B-492D-B9E1-D0706B05841B}" dt="2021-08-20T08:58:27.767" v="423" actId="26606"/>
          <ac:spMkLst>
            <pc:docMk/>
            <pc:sldMk cId="2706040537" sldId="256"/>
            <ac:spMk id="257" creationId="{33ADEAE5-B080-4DEC-819A-00E41A93F881}"/>
          </ac:spMkLst>
        </pc:spChg>
        <pc:spChg chg="add del">
          <ac:chgData name="Keios Starqua" userId="8cf9fb8f937025db" providerId="LiveId" clId="{85076A51-F27B-492D-B9E1-D0706B05841B}" dt="2021-08-20T08:58:27.767" v="423" actId="26606"/>
          <ac:spMkLst>
            <pc:docMk/>
            <pc:sldMk cId="2706040537" sldId="256"/>
            <ac:spMk id="259" creationId="{D9FB580A-BA0E-4D5E-90F4-C42767A78389}"/>
          </ac:spMkLst>
        </pc:spChg>
        <pc:spChg chg="add del">
          <ac:chgData name="Keios Starqua" userId="8cf9fb8f937025db" providerId="LiveId" clId="{85076A51-F27B-492D-B9E1-D0706B05841B}" dt="2021-08-20T09:03:11.400" v="424" actId="26606"/>
          <ac:spMkLst>
            <pc:docMk/>
            <pc:sldMk cId="2706040537" sldId="256"/>
            <ac:spMk id="261" creationId="{BE7ED1F4-19EF-4BC2-A6EA-DF1525142B28}"/>
          </ac:spMkLst>
        </pc:spChg>
        <pc:spChg chg="add del">
          <ac:chgData name="Keios Starqua" userId="8cf9fb8f937025db" providerId="LiveId" clId="{85076A51-F27B-492D-B9E1-D0706B05841B}" dt="2021-08-20T09:03:11.400" v="424" actId="26606"/>
          <ac:spMkLst>
            <pc:docMk/>
            <pc:sldMk cId="2706040537" sldId="256"/>
            <ac:spMk id="269" creationId="{A3919D60-F174-4FEB-9E9D-5AF6BD6597C9}"/>
          </ac:spMkLst>
        </pc:spChg>
        <pc:spChg chg="add del">
          <ac:chgData name="Keios Starqua" userId="8cf9fb8f937025db" providerId="LiveId" clId="{85076A51-F27B-492D-B9E1-D0706B05841B}" dt="2021-08-20T09:03:11.400" v="424" actId="26606"/>
          <ac:spMkLst>
            <pc:docMk/>
            <pc:sldMk cId="2706040537" sldId="256"/>
            <ac:spMk id="279" creationId="{90AE89EB-4F51-4181-9475-7E1048FB378A}"/>
          </ac:spMkLst>
        </pc:spChg>
        <pc:spChg chg="add del">
          <ac:chgData name="Keios Starqua" userId="8cf9fb8f937025db" providerId="LiveId" clId="{85076A51-F27B-492D-B9E1-D0706B05841B}" dt="2021-08-20T08:34:08.833" v="346" actId="26606"/>
          <ac:spMkLst>
            <pc:docMk/>
            <pc:sldMk cId="2706040537" sldId="256"/>
            <ac:spMk id="1028" creationId="{C59AB4C8-9178-4F7A-8404-6890510B5917}"/>
          </ac:spMkLst>
        </pc:spChg>
        <pc:spChg chg="add del">
          <ac:chgData name="Keios Starqua" userId="8cf9fb8f937025db" providerId="LiveId" clId="{85076A51-F27B-492D-B9E1-D0706B05841B}" dt="2021-08-20T08:34:08.833" v="346" actId="26606"/>
          <ac:spMkLst>
            <pc:docMk/>
            <pc:sldMk cId="2706040537" sldId="256"/>
            <ac:spMk id="1029" creationId="{4CFDFB37-4BC7-42C6-915D-A6609139BFE7}"/>
          </ac:spMkLst>
        </pc:spChg>
        <pc:spChg chg="add del">
          <ac:chgData name="Keios Starqua" userId="8cf9fb8f937025db" providerId="LiveId" clId="{85076A51-F27B-492D-B9E1-D0706B05841B}" dt="2021-08-20T08:34:10.729" v="348" actId="26606"/>
          <ac:spMkLst>
            <pc:docMk/>
            <pc:sldMk cId="2706040537" sldId="256"/>
            <ac:spMk id="1031" creationId="{823AC064-BC96-4F32-8AE1-B2FD38754823}"/>
          </ac:spMkLst>
        </pc:spChg>
        <pc:spChg chg="add del">
          <ac:chgData name="Keios Starqua" userId="8cf9fb8f937025db" providerId="LiveId" clId="{85076A51-F27B-492D-B9E1-D0706B05841B}" dt="2021-08-20T08:34:11.546" v="350" actId="26606"/>
          <ac:spMkLst>
            <pc:docMk/>
            <pc:sldMk cId="2706040537" sldId="256"/>
            <ac:spMk id="1034" creationId="{823AC064-BC96-4F32-8AE1-B2FD38754823}"/>
          </ac:spMkLst>
        </pc:spChg>
        <pc:spChg chg="add del">
          <ac:chgData name="Keios Starqua" userId="8cf9fb8f937025db" providerId="LiveId" clId="{85076A51-F27B-492D-B9E1-D0706B05841B}" dt="2021-08-20T08:34:15.282" v="352" actId="26606"/>
          <ac:spMkLst>
            <pc:docMk/>
            <pc:sldMk cId="2706040537" sldId="256"/>
            <ac:spMk id="1037" creationId="{823AC064-BC96-4F32-8AE1-B2FD38754823}"/>
          </ac:spMkLst>
        </pc:spChg>
        <pc:spChg chg="add del">
          <ac:chgData name="Keios Starqua" userId="8cf9fb8f937025db" providerId="LiveId" clId="{85076A51-F27B-492D-B9E1-D0706B05841B}" dt="2021-08-20T08:34:16.316" v="354" actId="26606"/>
          <ac:spMkLst>
            <pc:docMk/>
            <pc:sldMk cId="2706040537" sldId="256"/>
            <ac:spMk id="1040" creationId="{823AC064-BC96-4F32-8AE1-B2FD38754823}"/>
          </ac:spMkLst>
        </pc:spChg>
        <pc:spChg chg="add del">
          <ac:chgData name="Keios Starqua" userId="8cf9fb8f937025db" providerId="LiveId" clId="{85076A51-F27B-492D-B9E1-D0706B05841B}" dt="2021-08-20T08:34:16.772" v="356" actId="26606"/>
          <ac:spMkLst>
            <pc:docMk/>
            <pc:sldMk cId="2706040537" sldId="256"/>
            <ac:spMk id="1043" creationId="{8537B233-9CDD-4A90-AABB-A8963DEE4FBC}"/>
          </ac:spMkLst>
        </pc:spChg>
        <pc:spChg chg="add del">
          <ac:chgData name="Keios Starqua" userId="8cf9fb8f937025db" providerId="LiveId" clId="{85076A51-F27B-492D-B9E1-D0706B05841B}" dt="2021-08-20T08:34:41.308" v="368" actId="26606"/>
          <ac:spMkLst>
            <pc:docMk/>
            <pc:sldMk cId="2706040537" sldId="256"/>
            <ac:spMk id="1046" creationId="{23D09407-53BC-485E-B4CE-BC5E4FC4B25B}"/>
          </ac:spMkLst>
        </pc:spChg>
        <pc:spChg chg="add del">
          <ac:chgData name="Keios Starqua" userId="8cf9fb8f937025db" providerId="LiveId" clId="{85076A51-F27B-492D-B9E1-D0706B05841B}" dt="2021-08-20T08:34:41.308" v="368" actId="26606"/>
          <ac:spMkLst>
            <pc:docMk/>
            <pc:sldMk cId="2706040537" sldId="256"/>
            <ac:spMk id="1047" creationId="{921DB988-49FC-4608-B0A2-E2F3A4019041}"/>
          </ac:spMkLst>
        </pc:spChg>
        <pc:spChg chg="add del">
          <ac:chgData name="Keios Starqua" userId="8cf9fb8f937025db" providerId="LiveId" clId="{85076A51-F27B-492D-B9E1-D0706B05841B}" dt="2021-08-20T08:34:37.777" v="361" actId="26606"/>
          <ac:spMkLst>
            <pc:docMk/>
            <pc:sldMk cId="2706040537" sldId="256"/>
            <ac:spMk id="1050" creationId="{33ADEAE5-B080-4DEC-819A-00E41A93F881}"/>
          </ac:spMkLst>
        </pc:spChg>
        <pc:spChg chg="add del">
          <ac:chgData name="Keios Starqua" userId="8cf9fb8f937025db" providerId="LiveId" clId="{85076A51-F27B-492D-B9E1-D0706B05841B}" dt="2021-08-20T08:34:37.777" v="361" actId="26606"/>
          <ac:spMkLst>
            <pc:docMk/>
            <pc:sldMk cId="2706040537" sldId="256"/>
            <ac:spMk id="1051" creationId="{D9FB580A-BA0E-4D5E-90F4-C42767A78389}"/>
          </ac:spMkLst>
        </pc:spChg>
        <pc:spChg chg="add del">
          <ac:chgData name="Keios Starqua" userId="8cf9fb8f937025db" providerId="LiveId" clId="{85076A51-F27B-492D-B9E1-D0706B05841B}" dt="2021-08-20T08:34:39.182" v="363" actId="26606"/>
          <ac:spMkLst>
            <pc:docMk/>
            <pc:sldMk cId="2706040537" sldId="256"/>
            <ac:spMk id="1053" creationId="{F0A604E4-7307-451C-93BE-F1F7E1BF3BF8}"/>
          </ac:spMkLst>
        </pc:spChg>
        <pc:spChg chg="add del">
          <ac:chgData name="Keios Starqua" userId="8cf9fb8f937025db" providerId="LiveId" clId="{85076A51-F27B-492D-B9E1-D0706B05841B}" dt="2021-08-20T08:34:39.182" v="363" actId="26606"/>
          <ac:spMkLst>
            <pc:docMk/>
            <pc:sldMk cId="2706040537" sldId="256"/>
            <ac:spMk id="1054" creationId="{F7F3A0AA-35E5-4085-942B-737839030604}"/>
          </ac:spMkLst>
        </pc:spChg>
        <pc:spChg chg="add del">
          <ac:chgData name="Keios Starqua" userId="8cf9fb8f937025db" providerId="LiveId" clId="{85076A51-F27B-492D-B9E1-D0706B05841B}" dt="2021-08-20T08:34:39.182" v="363" actId="26606"/>
          <ac:spMkLst>
            <pc:docMk/>
            <pc:sldMk cId="2706040537" sldId="256"/>
            <ac:spMk id="1055" creationId="{402F5C38-C747-4173-ABBF-656E39E82130}"/>
          </ac:spMkLst>
        </pc:spChg>
        <pc:spChg chg="add del">
          <ac:chgData name="Keios Starqua" userId="8cf9fb8f937025db" providerId="LiveId" clId="{85076A51-F27B-492D-B9E1-D0706B05841B}" dt="2021-08-20T08:34:39.182" v="363" actId="26606"/>
          <ac:spMkLst>
            <pc:docMk/>
            <pc:sldMk cId="2706040537" sldId="256"/>
            <ac:spMk id="1056" creationId="{E37EECFC-A684-4391-AE85-4CDAF5565F61}"/>
          </ac:spMkLst>
        </pc:spChg>
        <pc:spChg chg="add del">
          <ac:chgData name="Keios Starqua" userId="8cf9fb8f937025db" providerId="LiveId" clId="{85076A51-F27B-492D-B9E1-D0706B05841B}" dt="2021-08-20T08:34:39.966" v="365" actId="26606"/>
          <ac:spMkLst>
            <pc:docMk/>
            <pc:sldMk cId="2706040537" sldId="256"/>
            <ac:spMk id="1058" creationId="{F269BDC9-F5DC-4A16-9583-2F8CE418465E}"/>
          </ac:spMkLst>
        </pc:spChg>
        <pc:spChg chg="add del">
          <ac:chgData name="Keios Starqua" userId="8cf9fb8f937025db" providerId="LiveId" clId="{85076A51-F27B-492D-B9E1-D0706B05841B}" dt="2021-08-20T08:34:39.966" v="365" actId="26606"/>
          <ac:spMkLst>
            <pc:docMk/>
            <pc:sldMk cId="2706040537" sldId="256"/>
            <ac:spMk id="1059" creationId="{903CE7F4-D1BB-4A5B-8E96-915177640385}"/>
          </ac:spMkLst>
        </pc:spChg>
        <pc:spChg chg="add del">
          <ac:chgData name="Keios Starqua" userId="8cf9fb8f937025db" providerId="LiveId" clId="{85076A51-F27B-492D-B9E1-D0706B05841B}" dt="2021-08-20T08:34:41.288" v="367" actId="26606"/>
          <ac:spMkLst>
            <pc:docMk/>
            <pc:sldMk cId="2706040537" sldId="256"/>
            <ac:spMk id="1061" creationId="{6DBF50F6-DD88-4D9F-B7D3-79B989980940}"/>
          </ac:spMkLst>
        </pc:spChg>
        <pc:spChg chg="add del">
          <ac:chgData name="Keios Starqua" userId="8cf9fb8f937025db" providerId="LiveId" clId="{85076A51-F27B-492D-B9E1-D0706B05841B}" dt="2021-08-20T08:34:41.288" v="367" actId="26606"/>
          <ac:spMkLst>
            <pc:docMk/>
            <pc:sldMk cId="2706040537" sldId="256"/>
            <ac:spMk id="1062" creationId="{916BBDC2-6929-469E-B7C4-A03E77BF94B0}"/>
          </ac:spMkLst>
        </pc:spChg>
        <pc:spChg chg="add del">
          <ac:chgData name="Keios Starqua" userId="8cf9fb8f937025db" providerId="LiveId" clId="{85076A51-F27B-492D-B9E1-D0706B05841B}" dt="2021-08-20T08:35:17.245" v="373" actId="26606"/>
          <ac:spMkLst>
            <pc:docMk/>
            <pc:sldMk cId="2706040537" sldId="256"/>
            <ac:spMk id="1066" creationId="{3904BE49-D42F-4F46-B6D8-2F3171216820}"/>
          </ac:spMkLst>
        </pc:spChg>
        <pc:spChg chg="add del">
          <ac:chgData name="Keios Starqua" userId="8cf9fb8f937025db" providerId="LiveId" clId="{85076A51-F27B-492D-B9E1-D0706B05841B}" dt="2021-08-20T08:57:58.732" v="421" actId="26606"/>
          <ac:spMkLst>
            <pc:docMk/>
            <pc:sldMk cId="2706040537" sldId="256"/>
            <ac:spMk id="1079" creationId="{3904BE49-D42F-4F46-B6D8-2F3171216820}"/>
          </ac:spMkLst>
        </pc:spChg>
        <pc:grpChg chg="add del">
          <ac:chgData name="Keios Starqua" userId="8cf9fb8f937025db" providerId="LiveId" clId="{85076A51-F27B-492D-B9E1-D0706B05841B}" dt="2021-08-20T08:34:41.308" v="368" actId="26606"/>
          <ac:grpSpMkLst>
            <pc:docMk/>
            <pc:sldMk cId="2706040537" sldId="256"/>
            <ac:grpSpMk id="81" creationId="{383C2651-AE0C-4AE4-8725-E2F9414FE219}"/>
          </ac:grpSpMkLst>
        </pc:grpChg>
        <pc:grpChg chg="add del">
          <ac:chgData name="Keios Starqua" userId="8cf9fb8f937025db" providerId="LiveId" clId="{85076A51-F27B-492D-B9E1-D0706B05841B}" dt="2021-08-20T09:03:11.400" v="424" actId="26606"/>
          <ac:grpSpMkLst>
            <pc:docMk/>
            <pc:sldMk cId="2706040537" sldId="256"/>
            <ac:grpSpMk id="164" creationId="{B78285A0-9022-40FD-B520-91444BA163DE}"/>
          </ac:grpSpMkLst>
        </pc:grpChg>
        <pc:grpChg chg="add del">
          <ac:chgData name="Keios Starqua" userId="8cf9fb8f937025db" providerId="LiveId" clId="{85076A51-F27B-492D-B9E1-D0706B05841B}" dt="2021-08-20T08:34:41.288" v="367" actId="26606"/>
          <ac:grpSpMkLst>
            <pc:docMk/>
            <pc:sldMk cId="2706040537" sldId="256"/>
            <ac:grpSpMk id="167" creationId="{FDFEDBF7-8E2C-46B8-9095-AE1D77E21773}"/>
          </ac:grpSpMkLst>
        </pc:grpChg>
        <pc:grpChg chg="add del">
          <ac:chgData name="Keios Starqua" userId="8cf9fb8f937025db" providerId="LiveId" clId="{85076A51-F27B-492D-B9E1-D0706B05841B}" dt="2021-08-20T09:03:11.400" v="424" actId="26606"/>
          <ac:grpSpMkLst>
            <pc:docMk/>
            <pc:sldMk cId="2706040537" sldId="256"/>
            <ac:grpSpMk id="170" creationId="{91CD8CAA-4614-4393-ADD7-7FDFD8ABD762}"/>
          </ac:grpSpMkLst>
        </pc:grpChg>
        <pc:grpChg chg="add del">
          <ac:chgData name="Keios Starqua" userId="8cf9fb8f937025db" providerId="LiveId" clId="{85076A51-F27B-492D-B9E1-D0706B05841B}" dt="2021-08-20T08:35:17.245" v="373" actId="26606"/>
          <ac:grpSpMkLst>
            <pc:docMk/>
            <pc:sldMk cId="2706040537" sldId="256"/>
            <ac:grpSpMk id="182" creationId="{FA760135-24A9-40C9-B45F-2EB5B6420E41}"/>
          </ac:grpSpMkLst>
        </pc:grpChg>
        <pc:grpChg chg="add del">
          <ac:chgData name="Keios Starqua" userId="8cf9fb8f937025db" providerId="LiveId" clId="{85076A51-F27B-492D-B9E1-D0706B05841B}" dt="2021-08-20T09:03:11.400" v="424" actId="26606"/>
          <ac:grpSpMkLst>
            <pc:docMk/>
            <pc:sldMk cId="2706040537" sldId="256"/>
            <ac:grpSpMk id="262" creationId="{0EE7C14F-442F-4416-A4A9-6DA10263A4BA}"/>
          </ac:grpSpMkLst>
        </pc:grpChg>
        <pc:grpChg chg="add del">
          <ac:chgData name="Keios Starqua" userId="8cf9fb8f937025db" providerId="LiveId" clId="{85076A51-F27B-492D-B9E1-D0706B05841B}" dt="2021-08-20T09:03:11.400" v="424" actId="26606"/>
          <ac:grpSpMkLst>
            <pc:docMk/>
            <pc:sldMk cId="2706040537" sldId="256"/>
            <ac:grpSpMk id="270" creationId="{98EF7474-F1F7-47A7-AF33-E38A86EBF6D3}"/>
          </ac:grpSpMkLst>
        </pc:grpChg>
        <pc:grpChg chg="add del">
          <ac:chgData name="Keios Starqua" userId="8cf9fb8f937025db" providerId="LiveId" clId="{85076A51-F27B-492D-B9E1-D0706B05841B}" dt="2021-08-20T09:03:11.400" v="424" actId="26606"/>
          <ac:grpSpMkLst>
            <pc:docMk/>
            <pc:sldMk cId="2706040537" sldId="256"/>
            <ac:grpSpMk id="275" creationId="{C912E1BF-76C2-49D5-A5AC-1CE20255C4B6}"/>
          </ac:grpSpMkLst>
        </pc:grpChg>
        <pc:grpChg chg="add del">
          <ac:chgData name="Keios Starqua" userId="8cf9fb8f937025db" providerId="LiveId" clId="{85076A51-F27B-492D-B9E1-D0706B05841B}" dt="2021-08-20T08:34:41.308" v="368" actId="26606"/>
          <ac:grpSpMkLst>
            <pc:docMk/>
            <pc:sldMk cId="2706040537" sldId="256"/>
            <ac:grpSpMk id="1048" creationId="{E9B930FD-8671-4C4C-ADCF-73AC1D0CD417}"/>
          </ac:grpSpMkLst>
        </pc:grpChg>
        <pc:grpChg chg="add del">
          <ac:chgData name="Keios Starqua" userId="8cf9fb8f937025db" providerId="LiveId" clId="{85076A51-F27B-492D-B9E1-D0706B05841B}" dt="2021-08-20T08:34:41.288" v="367" actId="26606"/>
          <ac:grpSpMkLst>
            <pc:docMk/>
            <pc:sldMk cId="2706040537" sldId="256"/>
            <ac:grpSpMk id="1063" creationId="{C344E6B5-C9F5-4338-9E33-003B12373104}"/>
          </ac:grpSpMkLst>
        </pc:grpChg>
        <pc:grpChg chg="add del">
          <ac:chgData name="Keios Starqua" userId="8cf9fb8f937025db" providerId="LiveId" clId="{85076A51-F27B-492D-B9E1-D0706B05841B}" dt="2021-08-20T08:35:17.245" v="373" actId="26606"/>
          <ac:grpSpMkLst>
            <pc:docMk/>
            <pc:sldMk cId="2706040537" sldId="256"/>
            <ac:grpSpMk id="1067" creationId="{D57C06C8-18BE-4336-B9E0-3E15ACC93BA7}"/>
          </ac:grpSpMkLst>
        </pc:grpChg>
        <pc:grpChg chg="add del">
          <ac:chgData name="Keios Starqua" userId="8cf9fb8f937025db" providerId="LiveId" clId="{85076A51-F27B-492D-B9E1-D0706B05841B}" dt="2021-08-20T08:57:58.732" v="421" actId="26606"/>
          <ac:grpSpMkLst>
            <pc:docMk/>
            <pc:sldMk cId="2706040537" sldId="256"/>
            <ac:grpSpMk id="1080" creationId="{D57C06C8-18BE-4336-B9E0-3E15ACC93BA7}"/>
          </ac:grpSpMkLst>
        </pc:grpChg>
        <pc:grpChg chg="add del">
          <ac:chgData name="Keios Starqua" userId="8cf9fb8f937025db" providerId="LiveId" clId="{85076A51-F27B-492D-B9E1-D0706B05841B}" dt="2021-08-20T08:57:58.732" v="421" actId="26606"/>
          <ac:grpSpMkLst>
            <pc:docMk/>
            <pc:sldMk cId="2706040537" sldId="256"/>
            <ac:grpSpMk id="1083" creationId="{FA760135-24A9-40C9-B45F-2EB5B6420E41}"/>
          </ac:grpSpMkLst>
        </pc:grpChg>
        <pc:picChg chg="add del mod">
          <ac:chgData name="Keios Starqua" userId="8cf9fb8f937025db" providerId="LiveId" clId="{85076A51-F27B-492D-B9E1-D0706B05841B}" dt="2021-09-02T12:10:09.320" v="5352" actId="478"/>
          <ac:picMkLst>
            <pc:docMk/>
            <pc:sldMk cId="2706040537" sldId="256"/>
            <ac:picMk id="113" creationId="{B9C55EBA-0E01-4402-BA48-C40DEA6C8E9F}"/>
          </ac:picMkLst>
        </pc:picChg>
        <pc:picChg chg="add mod">
          <ac:chgData name="Keios Starqua" userId="8cf9fb8f937025db" providerId="LiveId" clId="{85076A51-F27B-492D-B9E1-D0706B05841B}" dt="2021-08-20T09:21:44.489" v="612" actId="1036"/>
          <ac:picMkLst>
            <pc:docMk/>
            <pc:sldMk cId="2706040537" sldId="256"/>
            <ac:picMk id="179" creationId="{35C8EBCB-3A40-4F65-859D-55B1571AF9BB}"/>
          </ac:picMkLst>
        </pc:picChg>
        <pc:picChg chg="add del mod ord">
          <ac:chgData name="Keios Starqua" userId="8cf9fb8f937025db" providerId="LiveId" clId="{85076A51-F27B-492D-B9E1-D0706B05841B}" dt="2021-08-20T08:57:32.271" v="415" actId="21"/>
          <ac:picMkLst>
            <pc:docMk/>
            <pc:sldMk cId="2706040537" sldId="256"/>
            <ac:picMk id="1026" creationId="{1A7D9C5B-3E44-43E7-A1B1-043E746D9B57}"/>
          </ac:picMkLst>
        </pc:picChg>
        <pc:cxnChg chg="add del">
          <ac:chgData name="Keios Starqua" userId="8cf9fb8f937025db" providerId="LiveId" clId="{85076A51-F27B-492D-B9E1-D0706B05841B}" dt="2021-08-20T08:34:10.729" v="348" actId="26606"/>
          <ac:cxnSpMkLst>
            <pc:docMk/>
            <pc:sldMk cId="2706040537" sldId="256"/>
            <ac:cxnSpMk id="1032" creationId="{A58B1B64-31F5-4A02-8CDF-89C2A37BF4AB}"/>
          </ac:cxnSpMkLst>
        </pc:cxnChg>
        <pc:cxnChg chg="add del">
          <ac:chgData name="Keios Starqua" userId="8cf9fb8f937025db" providerId="LiveId" clId="{85076A51-F27B-492D-B9E1-D0706B05841B}" dt="2021-08-20T08:34:11.546" v="350" actId="26606"/>
          <ac:cxnSpMkLst>
            <pc:docMk/>
            <pc:sldMk cId="2706040537" sldId="256"/>
            <ac:cxnSpMk id="1035" creationId="{7E7C77BC-7138-40B1-A15B-20F57A494629}"/>
          </ac:cxnSpMkLst>
        </pc:cxnChg>
        <pc:cxnChg chg="add del">
          <ac:chgData name="Keios Starqua" userId="8cf9fb8f937025db" providerId="LiveId" clId="{85076A51-F27B-492D-B9E1-D0706B05841B}" dt="2021-08-20T08:34:15.282" v="352" actId="26606"/>
          <ac:cxnSpMkLst>
            <pc:docMk/>
            <pc:sldMk cId="2706040537" sldId="256"/>
            <ac:cxnSpMk id="1038" creationId="{A58B1B64-31F5-4A02-8CDF-89C2A37BF4AB}"/>
          </ac:cxnSpMkLst>
        </pc:cxnChg>
        <pc:cxnChg chg="add del">
          <ac:chgData name="Keios Starqua" userId="8cf9fb8f937025db" providerId="LiveId" clId="{85076A51-F27B-492D-B9E1-D0706B05841B}" dt="2021-08-20T08:34:16.316" v="354" actId="26606"/>
          <ac:cxnSpMkLst>
            <pc:docMk/>
            <pc:sldMk cId="2706040537" sldId="256"/>
            <ac:cxnSpMk id="1041" creationId="{A58B1B64-31F5-4A02-8CDF-89C2A37BF4AB}"/>
          </ac:cxnSpMkLst>
        </pc:cxnChg>
        <pc:cxnChg chg="add del">
          <ac:chgData name="Keios Starqua" userId="8cf9fb8f937025db" providerId="LiveId" clId="{85076A51-F27B-492D-B9E1-D0706B05841B}" dt="2021-08-20T08:34:16.772" v="356" actId="26606"/>
          <ac:cxnSpMkLst>
            <pc:docMk/>
            <pc:sldMk cId="2706040537" sldId="256"/>
            <ac:cxnSpMk id="1044" creationId="{9392F240-FCCC-4D1B-89FD-0485B2F8F41B}"/>
          </ac:cxnSpMkLst>
        </pc:cxnChg>
      </pc:sldChg>
      <pc:sldChg chg="addSp delSp modSp new mod ord modTransition setBg modShow">
        <pc:chgData name="Keios Starqua" userId="8cf9fb8f937025db" providerId="LiveId" clId="{85076A51-F27B-492D-B9E1-D0706B05841B}" dt="2021-09-01T14:26:01.395" v="5181" actId="729"/>
        <pc:sldMkLst>
          <pc:docMk/>
          <pc:sldMk cId="3971822720" sldId="257"/>
        </pc:sldMkLst>
        <pc:spChg chg="del">
          <ac:chgData name="Keios Starqua" userId="8cf9fb8f937025db" providerId="LiveId" clId="{85076A51-F27B-492D-B9E1-D0706B05841B}" dt="2021-08-18T13:51:05.136" v="96" actId="26606"/>
          <ac:spMkLst>
            <pc:docMk/>
            <pc:sldMk cId="3971822720" sldId="257"/>
            <ac:spMk id="2" creationId="{47E753DB-3748-435E-88DE-0888E3CF9124}"/>
          </ac:spMkLst>
        </pc:spChg>
        <pc:spChg chg="add mod ord">
          <ac:chgData name="Keios Starqua" userId="8cf9fb8f937025db" providerId="LiveId" clId="{85076A51-F27B-492D-B9E1-D0706B05841B}" dt="2021-08-20T09:13:12.128" v="532" actId="2085"/>
          <ac:spMkLst>
            <pc:docMk/>
            <pc:sldMk cId="3971822720" sldId="257"/>
            <ac:spMk id="2" creationId="{F9178DD4-39D6-4411-B5F0-6C9558789848}"/>
          </ac:spMkLst>
        </pc:spChg>
        <pc:spChg chg="del">
          <ac:chgData name="Keios Starqua" userId="8cf9fb8f937025db" providerId="LiveId" clId="{85076A51-F27B-492D-B9E1-D0706B05841B}" dt="2021-08-18T13:51:05.136" v="96" actId="26606"/>
          <ac:spMkLst>
            <pc:docMk/>
            <pc:sldMk cId="3971822720" sldId="257"/>
            <ac:spMk id="3" creationId="{95FB9F8A-7749-4EEC-B25B-413879F7F423}"/>
          </ac:spMkLst>
        </pc:spChg>
        <pc:spChg chg="add mod ord">
          <ac:chgData name="Keios Starqua" userId="8cf9fb8f937025db" providerId="LiveId" clId="{85076A51-F27B-492D-B9E1-D0706B05841B}" dt="2021-08-20T09:13:12.128" v="532" actId="2085"/>
          <ac:spMkLst>
            <pc:docMk/>
            <pc:sldMk cId="3971822720" sldId="257"/>
            <ac:spMk id="3" creationId="{D607F69C-BF5A-41F0-BB18-01CD0974AAEF}"/>
          </ac:spMkLst>
        </pc:spChg>
        <pc:spChg chg="add del">
          <ac:chgData name="Keios Starqua" userId="8cf9fb8f937025db" providerId="LiveId" clId="{85076A51-F27B-492D-B9E1-D0706B05841B}" dt="2021-08-20T09:04:27.847" v="431" actId="26606"/>
          <ac:spMkLst>
            <pc:docMk/>
            <pc:sldMk cId="3971822720" sldId="257"/>
            <ac:spMk id="10" creationId="{42A4FC2C-047E-45A5-965D-8E1E3BF09BC6}"/>
          </ac:spMkLst>
        </pc:spChg>
        <pc:spChg chg="add del">
          <ac:chgData name="Keios Starqua" userId="8cf9fb8f937025db" providerId="LiveId" clId="{85076A51-F27B-492D-B9E1-D0706B05841B}" dt="2021-08-20T09:11:55.532" v="524" actId="478"/>
          <ac:spMkLst>
            <pc:docMk/>
            <pc:sldMk cId="3971822720" sldId="257"/>
            <ac:spMk id="15" creationId="{AB8C311F-7253-4AED-9701-7FC0708C41C7}"/>
          </ac:spMkLst>
        </pc:spChg>
        <pc:spChg chg="add del mod modVis">
          <ac:chgData name="Keios Starqua" userId="8cf9fb8f937025db" providerId="LiveId" clId="{85076A51-F27B-492D-B9E1-D0706B05841B}" dt="2021-08-20T09:13:21.796" v="533" actId="478"/>
          <ac:spMkLst>
            <pc:docMk/>
            <pc:sldMk cId="3971822720" sldId="257"/>
            <ac:spMk id="17" creationId="{E2384209-CB15-4CDF-9D31-C44FD9A3F20D}"/>
          </ac:spMkLst>
        </pc:spChg>
        <pc:spChg chg="add del mod">
          <ac:chgData name="Keios Starqua" userId="8cf9fb8f937025db" providerId="LiveId" clId="{85076A51-F27B-492D-B9E1-D0706B05841B}" dt="2021-08-20T09:13:23.019" v="534" actId="478"/>
          <ac:spMkLst>
            <pc:docMk/>
            <pc:sldMk cId="3971822720" sldId="257"/>
            <ac:spMk id="19" creationId="{2633B3B5-CC90-43F0-8714-D31D1F3F0209}"/>
          </ac:spMkLst>
        </pc:spChg>
        <pc:spChg chg="add del mod">
          <ac:chgData name="Keios Starqua" userId="8cf9fb8f937025db" providerId="LiveId" clId="{85076A51-F27B-492D-B9E1-D0706B05841B}" dt="2021-08-20T09:13:23.819" v="535" actId="478"/>
          <ac:spMkLst>
            <pc:docMk/>
            <pc:sldMk cId="3971822720" sldId="257"/>
            <ac:spMk id="21" creationId="{A8D57A06-A426-446D-B02C-A2DC6B62E45E}"/>
          </ac:spMkLst>
        </pc:spChg>
        <pc:picChg chg="add mod modCrop">
          <ac:chgData name="Keios Starqua" userId="8cf9fb8f937025db" providerId="LiveId" clId="{85076A51-F27B-492D-B9E1-D0706B05841B}" dt="2021-08-20T09:04:27.847" v="431" actId="26606"/>
          <ac:picMkLst>
            <pc:docMk/>
            <pc:sldMk cId="3971822720" sldId="257"/>
            <ac:picMk id="5" creationId="{97B54E2C-2921-4E9D-A2DA-9E40F571FAC2}"/>
          </ac:picMkLst>
        </pc:picChg>
      </pc:sldChg>
      <pc:sldChg chg="addSp delSp modSp new del mod modTransition setBg delAnim">
        <pc:chgData name="Keios Starqua" userId="8cf9fb8f937025db" providerId="LiveId" clId="{85076A51-F27B-492D-B9E1-D0706B05841B}" dt="2021-08-20T09:15:12.617" v="546" actId="47"/>
        <pc:sldMkLst>
          <pc:docMk/>
          <pc:sldMk cId="1502123674" sldId="258"/>
        </pc:sldMkLst>
        <pc:spChg chg="del">
          <ac:chgData name="Keios Starqua" userId="8cf9fb8f937025db" providerId="LiveId" clId="{85076A51-F27B-492D-B9E1-D0706B05841B}" dt="2021-08-20T09:04:38.245" v="432" actId="26606"/>
          <ac:spMkLst>
            <pc:docMk/>
            <pc:sldMk cId="1502123674" sldId="258"/>
            <ac:spMk id="2" creationId="{2088FE06-A73E-4F57-B0B7-F5DB5B7722B6}"/>
          </ac:spMkLst>
        </pc:spChg>
        <pc:spChg chg="del">
          <ac:chgData name="Keios Starqua" userId="8cf9fb8f937025db" providerId="LiveId" clId="{85076A51-F27B-492D-B9E1-D0706B05841B}" dt="2021-08-20T09:04:38.245" v="432" actId="26606"/>
          <ac:spMkLst>
            <pc:docMk/>
            <pc:sldMk cId="1502123674" sldId="258"/>
            <ac:spMk id="3" creationId="{78895EE9-E00F-453A-B8F7-A498798E9A2E}"/>
          </ac:spMkLst>
        </pc:spChg>
        <pc:spChg chg="add del mod">
          <ac:chgData name="Keios Starqua" userId="8cf9fb8f937025db" providerId="LiveId" clId="{85076A51-F27B-492D-B9E1-D0706B05841B}" dt="2021-08-20T08:26:02.337" v="175" actId="478"/>
          <ac:spMkLst>
            <pc:docMk/>
            <pc:sldMk cId="1502123674" sldId="258"/>
            <ac:spMk id="6" creationId="{482B6A82-7263-40F7-BED7-E420EBF81824}"/>
          </ac:spMkLst>
        </pc:spChg>
        <pc:spChg chg="add del mod">
          <ac:chgData name="Keios Starqua" userId="8cf9fb8f937025db" providerId="LiveId" clId="{85076A51-F27B-492D-B9E1-D0706B05841B}" dt="2021-08-20T09:13:43.488" v="539" actId="478"/>
          <ac:spMkLst>
            <pc:docMk/>
            <pc:sldMk cId="1502123674" sldId="258"/>
            <ac:spMk id="8" creationId="{36D66763-5BF9-4373-AB85-592608A157EC}"/>
          </ac:spMkLst>
        </pc:spChg>
        <pc:spChg chg="add del">
          <ac:chgData name="Keios Starqua" userId="8cf9fb8f937025db" providerId="LiveId" clId="{85076A51-F27B-492D-B9E1-D0706B05841B}" dt="2021-08-20T09:08:04.629" v="485" actId="478"/>
          <ac:spMkLst>
            <pc:docMk/>
            <pc:sldMk cId="1502123674" sldId="258"/>
            <ac:spMk id="10" creationId="{AB8C311F-7253-4AED-9701-7FC0708C41C7}"/>
          </ac:spMkLst>
        </pc:spChg>
        <pc:spChg chg="add del">
          <ac:chgData name="Keios Starqua" userId="8cf9fb8f937025db" providerId="LiveId" clId="{85076A51-F27B-492D-B9E1-D0706B05841B}" dt="2021-08-20T09:08:05.308" v="486" actId="478"/>
          <ac:spMkLst>
            <pc:docMk/>
            <pc:sldMk cId="1502123674" sldId="258"/>
            <ac:spMk id="12" creationId="{E2384209-CB15-4CDF-9D31-C44FD9A3F20D}"/>
          </ac:spMkLst>
        </pc:spChg>
        <pc:spChg chg="add del mod">
          <ac:chgData name="Keios Starqua" userId="8cf9fb8f937025db" providerId="LiveId" clId="{85076A51-F27B-492D-B9E1-D0706B05841B}" dt="2021-08-20T09:13:36.927" v="537"/>
          <ac:spMkLst>
            <pc:docMk/>
            <pc:sldMk cId="1502123674" sldId="258"/>
            <ac:spMk id="13" creationId="{633D9F9C-411C-44A5-B44D-019FF781B4E8}"/>
          </ac:spMkLst>
        </pc:spChg>
        <pc:spChg chg="add del">
          <ac:chgData name="Keios Starqua" userId="8cf9fb8f937025db" providerId="LiveId" clId="{85076A51-F27B-492D-B9E1-D0706B05841B}" dt="2021-08-20T09:08:05.912" v="487" actId="478"/>
          <ac:spMkLst>
            <pc:docMk/>
            <pc:sldMk cId="1502123674" sldId="258"/>
            <ac:spMk id="14" creationId="{2633B3B5-CC90-43F0-8714-D31D1F3F0209}"/>
          </ac:spMkLst>
        </pc:spChg>
        <pc:spChg chg="add del mod">
          <ac:chgData name="Keios Starqua" userId="8cf9fb8f937025db" providerId="LiveId" clId="{85076A51-F27B-492D-B9E1-D0706B05841B}" dt="2021-08-20T09:13:36.927" v="537"/>
          <ac:spMkLst>
            <pc:docMk/>
            <pc:sldMk cId="1502123674" sldId="258"/>
            <ac:spMk id="15" creationId="{3B4E488C-7AB0-4A53-9549-DDB1FBF77812}"/>
          </ac:spMkLst>
        </pc:spChg>
        <pc:spChg chg="add del">
          <ac:chgData name="Keios Starqua" userId="8cf9fb8f937025db" providerId="LiveId" clId="{85076A51-F27B-492D-B9E1-D0706B05841B}" dt="2021-08-20T09:08:06.773" v="488" actId="478"/>
          <ac:spMkLst>
            <pc:docMk/>
            <pc:sldMk cId="1502123674" sldId="258"/>
            <ac:spMk id="16" creationId="{A8D57A06-A426-446D-B02C-A2DC6B62E45E}"/>
          </ac:spMkLst>
        </pc:spChg>
        <pc:spChg chg="add del mod">
          <ac:chgData name="Keios Starqua" userId="8cf9fb8f937025db" providerId="LiveId" clId="{85076A51-F27B-492D-B9E1-D0706B05841B}" dt="2021-08-20T09:14:42.670" v="542" actId="478"/>
          <ac:spMkLst>
            <pc:docMk/>
            <pc:sldMk cId="1502123674" sldId="258"/>
            <ac:spMk id="17" creationId="{2A91ED2A-0752-4B40-BEDA-2847C5375AFB}"/>
          </ac:spMkLst>
        </pc:spChg>
        <pc:picChg chg="add del mod">
          <ac:chgData name="Keios Starqua" userId="8cf9fb8f937025db" providerId="LiveId" clId="{85076A51-F27B-492D-B9E1-D0706B05841B}" dt="2021-08-20T09:14:42.670" v="542" actId="478"/>
          <ac:picMkLst>
            <pc:docMk/>
            <pc:sldMk cId="1502123674" sldId="258"/>
            <ac:picMk id="5" creationId="{4F946681-AC2A-4197-BE5B-8B4ECF3AF43C}"/>
          </ac:picMkLst>
        </pc:picChg>
        <pc:picChg chg="add del mod">
          <ac:chgData name="Keios Starqua" userId="8cf9fb8f937025db" providerId="LiveId" clId="{85076A51-F27B-492D-B9E1-D0706B05841B}" dt="2021-08-20T09:08:29.624" v="490"/>
          <ac:picMkLst>
            <pc:docMk/>
            <pc:sldMk cId="1502123674" sldId="258"/>
            <ac:picMk id="11" creationId="{D8858C0D-8B48-4EC1-8CC3-6E9BFD226341}"/>
          </ac:picMkLst>
        </pc:picChg>
      </pc:sldChg>
      <pc:sldChg chg="addSp delSp modSp new mod ord modTransition setBg addAnim delAnim modAnim">
        <pc:chgData name="Keios Starqua" userId="8cf9fb8f937025db" providerId="LiveId" clId="{85076A51-F27B-492D-B9E1-D0706B05841B}" dt="2021-09-03T02:30:14.940" v="5361"/>
        <pc:sldMkLst>
          <pc:docMk/>
          <pc:sldMk cId="832920031" sldId="259"/>
        </pc:sldMkLst>
        <pc:spChg chg="mod modVis">
          <ac:chgData name="Keios Starqua" userId="8cf9fb8f937025db" providerId="LiveId" clId="{85076A51-F27B-492D-B9E1-D0706B05841B}" dt="2021-08-20T09:21:06.081" v="589" actId="1076"/>
          <ac:spMkLst>
            <pc:docMk/>
            <pc:sldMk cId="832920031" sldId="259"/>
            <ac:spMk id="2" creationId="{5D6E0570-593B-49C2-942C-760E24EFB1B0}"/>
          </ac:spMkLst>
        </pc:spChg>
        <pc:spChg chg="del">
          <ac:chgData name="Keios Starqua" userId="8cf9fb8f937025db" providerId="LiveId" clId="{85076A51-F27B-492D-B9E1-D0706B05841B}" dt="2021-08-20T08:41:18.765" v="396" actId="26606"/>
          <ac:spMkLst>
            <pc:docMk/>
            <pc:sldMk cId="832920031" sldId="259"/>
            <ac:spMk id="3" creationId="{B338AFE2-59B1-4F5C-8DB7-05BDCC572E10}"/>
          </ac:spMkLst>
        </pc:spChg>
        <pc:spChg chg="add mod ord">
          <ac:chgData name="Keios Starqua" userId="8cf9fb8f937025db" providerId="LiveId" clId="{85076A51-F27B-492D-B9E1-D0706B05841B}" dt="2021-08-20T09:20:45.058" v="566"/>
          <ac:spMkLst>
            <pc:docMk/>
            <pc:sldMk cId="832920031" sldId="259"/>
            <ac:spMk id="6" creationId="{D2331781-99E3-4561-AFCF-89B490B94324}"/>
          </ac:spMkLst>
        </pc:spChg>
        <pc:spChg chg="add del">
          <ac:chgData name="Keios Starqua" userId="8cf9fb8f937025db" providerId="LiveId" clId="{85076A51-F27B-492D-B9E1-D0706B05841B}" dt="2021-08-20T09:03:57.523" v="426" actId="26606"/>
          <ac:spMkLst>
            <pc:docMk/>
            <pc:sldMk cId="832920031" sldId="259"/>
            <ac:spMk id="8" creationId="{A8DB9CD9-59B1-4D73-BC4C-98796A48EF9B}"/>
          </ac:spMkLst>
        </pc:spChg>
        <pc:spChg chg="add del">
          <ac:chgData name="Keios Starqua" userId="8cf9fb8f937025db" providerId="LiveId" clId="{85076A51-F27B-492D-B9E1-D0706B05841B}" dt="2021-08-20T09:03:57.523" v="426" actId="26606"/>
          <ac:spMkLst>
            <pc:docMk/>
            <pc:sldMk cId="832920031" sldId="259"/>
            <ac:spMk id="10" creationId="{8874A6A9-41FF-4E33-AFA8-F9F81436A59E}"/>
          </ac:spMkLst>
        </pc:spChg>
        <pc:spChg chg="add del mod modVis">
          <ac:chgData name="Keios Starqua" userId="8cf9fb8f937025db" providerId="LiveId" clId="{85076A51-F27B-492D-B9E1-D0706B05841B}" dt="2021-08-20T09:10:10.532" v="511" actId="478"/>
          <ac:spMkLst>
            <pc:docMk/>
            <pc:sldMk cId="832920031" sldId="259"/>
            <ac:spMk id="26" creationId="{33ADEAE5-B080-4DEC-819A-00E41A93F881}"/>
          </ac:spMkLst>
        </pc:spChg>
        <pc:spChg chg="add del mod modVis">
          <ac:chgData name="Keios Starqua" userId="8cf9fb8f937025db" providerId="LiveId" clId="{85076A51-F27B-492D-B9E1-D0706B05841B}" dt="2021-08-20T09:19:51.139" v="557" actId="478"/>
          <ac:spMkLst>
            <pc:docMk/>
            <pc:sldMk cId="832920031" sldId="259"/>
            <ac:spMk id="28" creationId="{D9FB580A-BA0E-4D5E-90F4-C42767A78389}"/>
          </ac:spMkLst>
        </pc:spChg>
        <pc:grpChg chg="add del">
          <ac:chgData name="Keios Starqua" userId="8cf9fb8f937025db" providerId="LiveId" clId="{85076A51-F27B-492D-B9E1-D0706B05841B}" dt="2021-08-20T09:03:57.523" v="426" actId="26606"/>
          <ac:grpSpMkLst>
            <pc:docMk/>
            <pc:sldMk cId="832920031" sldId="259"/>
            <ac:grpSpMk id="12" creationId="{721D730E-1F97-4071-B143-B05E6D2599BC}"/>
          </ac:grpSpMkLst>
        </pc:grpChg>
        <pc:picChg chg="add mod">
          <ac:chgData name="Keios Starqua" userId="8cf9fb8f937025db" providerId="LiveId" clId="{85076A51-F27B-492D-B9E1-D0706B05841B}" dt="2021-08-20T09:20:49.625" v="577" actId="1035"/>
          <ac:picMkLst>
            <pc:docMk/>
            <pc:sldMk cId="832920031" sldId="259"/>
            <ac:picMk id="5" creationId="{625FA13F-9FAD-4A33-988A-551018D50E00}"/>
          </ac:picMkLst>
        </pc:picChg>
        <pc:picChg chg="add del">
          <ac:chgData name="Keios Starqua" userId="8cf9fb8f937025db" providerId="LiveId" clId="{85076A51-F27B-492D-B9E1-D0706B05841B}" dt="2021-08-20T09:19:13.445" v="551" actId="478"/>
          <ac:picMkLst>
            <pc:docMk/>
            <pc:sldMk cId="832920031" sldId="259"/>
            <ac:picMk id="23" creationId="{23186399-BEB8-4AC6-8A91-EC41F5156E50}"/>
          </ac:picMkLst>
        </pc:picChg>
      </pc:sldChg>
      <pc:sldChg chg="addSp delSp modSp new del mod ord modTransition setBg modClrScheme modShow chgLayout">
        <pc:chgData name="Keios Starqua" userId="8cf9fb8f937025db" providerId="LiveId" clId="{85076A51-F27B-492D-B9E1-D0706B05841B}" dt="2021-09-02T11:34:53.158" v="5286" actId="47"/>
        <pc:sldMkLst>
          <pc:docMk/>
          <pc:sldMk cId="2381545579" sldId="260"/>
        </pc:sldMkLst>
        <pc:spChg chg="add del mod">
          <ac:chgData name="Keios Starqua" userId="8cf9fb8f937025db" providerId="LiveId" clId="{85076A51-F27B-492D-B9E1-D0706B05841B}" dt="2021-09-02T07:32:00.409" v="5223" actId="478"/>
          <ac:spMkLst>
            <pc:docMk/>
            <pc:sldMk cId="2381545579" sldId="260"/>
            <ac:spMk id="2" creationId="{46DC2FBD-24AC-4908-A383-B977BD81890B}"/>
          </ac:spMkLst>
        </pc:spChg>
        <pc:spChg chg="del">
          <ac:chgData name="Keios Starqua" userId="8cf9fb8f937025db" providerId="LiveId" clId="{85076A51-F27B-492D-B9E1-D0706B05841B}" dt="2021-08-20T08:40:11.082" v="388" actId="6264"/>
          <ac:spMkLst>
            <pc:docMk/>
            <pc:sldMk cId="2381545579" sldId="260"/>
            <ac:spMk id="2" creationId="{77B0BA4F-161C-4D93-9A61-3ED5E7DA00E5}"/>
          </ac:spMkLst>
        </pc:spChg>
        <pc:spChg chg="del">
          <ac:chgData name="Keios Starqua" userId="8cf9fb8f937025db" providerId="LiveId" clId="{85076A51-F27B-492D-B9E1-D0706B05841B}" dt="2021-08-20T08:40:11.082" v="388" actId="6264"/>
          <ac:spMkLst>
            <pc:docMk/>
            <pc:sldMk cId="2381545579" sldId="260"/>
            <ac:spMk id="3" creationId="{2BCD9827-39FB-44E3-9CBD-C5F21895AAAD}"/>
          </ac:spMkLst>
        </pc:spChg>
        <pc:spChg chg="add del mod ord">
          <ac:chgData name="Keios Starqua" userId="8cf9fb8f937025db" providerId="LiveId" clId="{85076A51-F27B-492D-B9E1-D0706B05841B}" dt="2021-08-20T08:40:21.794" v="389" actId="700"/>
          <ac:spMkLst>
            <pc:docMk/>
            <pc:sldMk cId="2381545579" sldId="260"/>
            <ac:spMk id="4" creationId="{3CBA5F1E-36D3-4FC0-AE60-1F1471AAB9CD}"/>
          </ac:spMkLst>
        </pc:spChg>
        <pc:spChg chg="add del mod ord">
          <ac:chgData name="Keios Starqua" userId="8cf9fb8f937025db" providerId="LiveId" clId="{85076A51-F27B-492D-B9E1-D0706B05841B}" dt="2021-08-20T08:40:21.794" v="389" actId="700"/>
          <ac:spMkLst>
            <pc:docMk/>
            <pc:sldMk cId="2381545579" sldId="260"/>
            <ac:spMk id="5" creationId="{258C716E-10C0-4A10-AD8B-2061D34104F4}"/>
          </ac:spMkLst>
        </pc:spChg>
        <pc:spChg chg="add del mod ord">
          <ac:chgData name="Keios Starqua" userId="8cf9fb8f937025db" providerId="LiveId" clId="{85076A51-F27B-492D-B9E1-D0706B05841B}" dt="2021-08-20T11:36:26.551" v="1386" actId="478"/>
          <ac:spMkLst>
            <pc:docMk/>
            <pc:sldMk cId="2381545579" sldId="260"/>
            <ac:spMk id="6" creationId="{54027BEA-BE43-4789-A3DC-98D8F0B4AB4C}"/>
          </ac:spMkLst>
        </pc:spChg>
        <pc:spChg chg="add del mod ord">
          <ac:chgData name="Keios Starqua" userId="8cf9fb8f937025db" providerId="LiveId" clId="{85076A51-F27B-492D-B9E1-D0706B05841B}" dt="2021-08-20T11:36:26.551" v="1386" actId="478"/>
          <ac:spMkLst>
            <pc:docMk/>
            <pc:sldMk cId="2381545579" sldId="260"/>
            <ac:spMk id="7" creationId="{B6DE9C4C-3E97-4063-91CE-C0693DEA504D}"/>
          </ac:spMkLst>
        </pc:spChg>
        <pc:spChg chg="add del">
          <ac:chgData name="Keios Starqua" userId="8cf9fb8f937025db" providerId="LiveId" clId="{85076A51-F27B-492D-B9E1-D0706B05841B}" dt="2021-08-20T09:04:15.771" v="430" actId="26606"/>
          <ac:spMkLst>
            <pc:docMk/>
            <pc:sldMk cId="2381545579" sldId="260"/>
            <ac:spMk id="12" creationId="{1A3C89F8-0D2F-47FF-B903-151248265F47}"/>
          </ac:spMkLst>
        </pc:spChg>
        <pc:spChg chg="add del">
          <ac:chgData name="Keios Starqua" userId="8cf9fb8f937025db" providerId="LiveId" clId="{85076A51-F27B-492D-B9E1-D0706B05841B}" dt="2021-08-20T09:04:15.771" v="430" actId="26606"/>
          <ac:spMkLst>
            <pc:docMk/>
            <pc:sldMk cId="2381545579" sldId="260"/>
            <ac:spMk id="14" creationId="{C5CB530E-515E-412C-9DF1-5F8FFBD6F383}"/>
          </ac:spMkLst>
        </pc:spChg>
        <pc:spChg chg="add del">
          <ac:chgData name="Keios Starqua" userId="8cf9fb8f937025db" providerId="LiveId" clId="{85076A51-F27B-492D-B9E1-D0706B05841B}" dt="2021-08-20T09:04:15.771" v="430" actId="26606"/>
          <ac:spMkLst>
            <pc:docMk/>
            <pc:sldMk cId="2381545579" sldId="260"/>
            <ac:spMk id="16" creationId="{712D4376-A578-4FF1-94FC-245E7A6A489F}"/>
          </ac:spMkLst>
        </pc:spChg>
        <pc:spChg chg="add del">
          <ac:chgData name="Keios Starqua" userId="8cf9fb8f937025db" providerId="LiveId" clId="{85076A51-F27B-492D-B9E1-D0706B05841B}" dt="2021-08-20T09:04:15.771" v="430" actId="26606"/>
          <ac:spMkLst>
            <pc:docMk/>
            <pc:sldMk cId="2381545579" sldId="260"/>
            <ac:spMk id="18" creationId="{AEA7509D-F04F-40CB-A0B3-EEF16499CC9F}"/>
          </ac:spMkLst>
        </pc:spChg>
        <pc:spChg chg="add del">
          <ac:chgData name="Keios Starqua" userId="8cf9fb8f937025db" providerId="LiveId" clId="{85076A51-F27B-492D-B9E1-D0706B05841B}" dt="2021-08-20T09:04:15.771" v="430" actId="26606"/>
          <ac:spMkLst>
            <pc:docMk/>
            <pc:sldMk cId="2381545579" sldId="260"/>
            <ac:spMk id="22" creationId="{508BEF50-7B1E-49A4-BC19-5F4F1D755E64}"/>
          </ac:spMkLst>
        </pc:spChg>
        <pc:spChg chg="add del">
          <ac:chgData name="Keios Starqua" userId="8cf9fb8f937025db" providerId="LiveId" clId="{85076A51-F27B-492D-B9E1-D0706B05841B}" dt="2021-08-20T09:04:15.771" v="430" actId="26606"/>
          <ac:spMkLst>
            <pc:docMk/>
            <pc:sldMk cId="2381545579" sldId="260"/>
            <ac:spMk id="24" creationId="{3FBAD350-5664-4811-A208-657FB882D350}"/>
          </ac:spMkLst>
        </pc:spChg>
        <pc:spChg chg="add del">
          <ac:chgData name="Keios Starqua" userId="8cf9fb8f937025db" providerId="LiveId" clId="{85076A51-F27B-492D-B9E1-D0706B05841B}" dt="2021-08-20T09:04:15.771" v="430" actId="26606"/>
          <ac:spMkLst>
            <pc:docMk/>
            <pc:sldMk cId="2381545579" sldId="260"/>
            <ac:spMk id="26" creationId="{C39ADB8F-D187-49D7-BDCF-C1B6DC727068}"/>
          </ac:spMkLst>
        </pc:spChg>
        <pc:cxnChg chg="add del">
          <ac:chgData name="Keios Starqua" userId="8cf9fb8f937025db" providerId="LiveId" clId="{85076A51-F27B-492D-B9E1-D0706B05841B}" dt="2021-08-20T09:04:15.771" v="430" actId="26606"/>
          <ac:cxnSpMkLst>
            <pc:docMk/>
            <pc:sldMk cId="2381545579" sldId="260"/>
            <ac:cxnSpMk id="20" creationId="{56020367-4FD5-4596-8E10-C5F095CD8DBF}"/>
          </ac:cxnSpMkLst>
        </pc:cxnChg>
      </pc:sldChg>
      <pc:sldChg chg="addSp delSp modSp new del mod modTransition setBg delAnim modAnim modNotesTx">
        <pc:chgData name="Keios Starqua" userId="8cf9fb8f937025db" providerId="LiveId" clId="{85076A51-F27B-492D-B9E1-D0706B05841B}" dt="2021-08-21T05:29:35.366" v="1637" actId="47"/>
        <pc:sldMkLst>
          <pc:docMk/>
          <pc:sldMk cId="4216102134" sldId="261"/>
        </pc:sldMkLst>
        <pc:spChg chg="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2" creationId="{AB454F23-80C4-44D8-9258-B2EC84CCBBE0}"/>
          </ac:spMkLst>
        </pc:spChg>
        <pc:spChg chg="del mod">
          <ac:chgData name="Keios Starqua" userId="8cf9fb8f937025db" providerId="LiveId" clId="{85076A51-F27B-492D-B9E1-D0706B05841B}" dt="2021-08-20T11:02:23.061" v="822" actId="478"/>
          <ac:spMkLst>
            <pc:docMk/>
            <pc:sldMk cId="4216102134" sldId="261"/>
            <ac:spMk id="3" creationId="{2AC4E799-F774-4139-901D-B15178D02351}"/>
          </ac:spMkLst>
        </pc:spChg>
        <pc:spChg chg="add mod or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4" creationId="{E9999372-479C-4B71-8390-6079826D68E2}"/>
          </ac:spMkLst>
        </pc:spChg>
        <pc:spChg chg="add 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5" creationId="{F35EA78C-9A54-463D-B118-BF91B29354FB}"/>
          </ac:spMkLst>
        </pc:spChg>
        <pc:spChg chg="add mod modVis">
          <ac:chgData name="Keios Starqua" userId="8cf9fb8f937025db" providerId="LiveId" clId="{85076A51-F27B-492D-B9E1-D0706B05841B}" dt="2021-08-21T05:21:16.388" v="1620" actId="14430"/>
          <ac:spMkLst>
            <pc:docMk/>
            <pc:sldMk cId="4216102134" sldId="261"/>
            <ac:spMk id="6" creationId="{62CA6970-DC3E-4240-B63D-22606B2C75DE}"/>
          </ac:spMkLst>
        </pc:spChg>
        <pc:spChg chg="add del">
          <ac:chgData name="Keios Starqua" userId="8cf9fb8f937025db" providerId="LiveId" clId="{85076A51-F27B-492D-B9E1-D0706B05841B}" dt="2021-08-21T04:00:26.653" v="1419" actId="478"/>
          <ac:spMkLst>
            <pc:docMk/>
            <pc:sldMk cId="4216102134" sldId="261"/>
            <ac:spMk id="8" creationId="{327D73B4-9F5C-4A64-A179-51B9500CB8B5}"/>
          </ac:spMkLst>
        </pc:spChg>
        <pc:spChg chg="add del mod modVis">
          <ac:chgData name="Keios Starqua" userId="8cf9fb8f937025db" providerId="LiveId" clId="{85076A51-F27B-492D-B9E1-D0706B05841B}" dt="2021-08-21T04:00:21.408" v="1418" actId="478"/>
          <ac:spMkLst>
            <pc:docMk/>
            <pc:sldMk cId="4216102134" sldId="261"/>
            <ac:spMk id="10" creationId="{C1F06963-6374-4B48-844F-071A9BAAAE02}"/>
          </ac:spMkLst>
        </pc:spChg>
        <pc:spChg chg="add 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12" creationId="{6CB927A4-E432-4310-9CD5-E89FF5063179}"/>
          </ac:spMkLst>
        </pc:spChg>
        <pc:spChg chg="add mod modVis">
          <ac:chgData name="Keios Starqua" userId="8cf9fb8f937025db" providerId="LiveId" clId="{85076A51-F27B-492D-B9E1-D0706B05841B}" dt="2021-08-21T05:21:43.948" v="1634" actId="14430"/>
          <ac:spMkLst>
            <pc:docMk/>
            <pc:sldMk cId="4216102134" sldId="261"/>
            <ac:spMk id="13" creationId="{586EE907-7486-4946-B4D6-04E49C861DC4}"/>
          </ac:spMkLst>
        </pc:spChg>
        <pc:spChg chg="add 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14" creationId="{1453BF6C-B012-48B7-B4E8-6D7AC7C27D02}"/>
          </ac:spMkLst>
        </pc:spChg>
        <pc:spChg chg="add 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16" creationId="{E3020543-B24B-4EC4-8FFC-8DD88EEA91A8}"/>
          </ac:spMkLst>
        </pc:spChg>
        <pc:spChg chg="add mod or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24" creationId="{CE1AECA9-DB77-49FC-85DA-7D9C83B2D4AA}"/>
          </ac:spMkLst>
        </pc:spChg>
        <pc:spChg chg="add mod ord modVis">
          <ac:chgData name="Keios Starqua" userId="8cf9fb8f937025db" providerId="LiveId" clId="{85076A51-F27B-492D-B9E1-D0706B05841B}" dt="2021-08-21T05:21:45.955" v="1636" actId="14430"/>
          <ac:spMkLst>
            <pc:docMk/>
            <pc:sldMk cId="4216102134" sldId="261"/>
            <ac:spMk id="25" creationId="{6CC1230A-CC8F-428D-A0AC-A5A54BBC0110}"/>
          </ac:spMkLst>
        </pc:spChg>
        <pc:spChg chg="add 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28" creationId="{7299AE9A-18F1-491D-B4ED-8FF019388D5D}"/>
          </ac:spMkLst>
        </pc:spChg>
        <pc:spChg chg="add 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29" creationId="{95DCAED2-F18A-4A02-B17D-3E94E28DFD1E}"/>
          </ac:spMkLst>
        </pc:spChg>
        <pc:spChg chg="add del mod">
          <ac:chgData name="Keios Starqua" userId="8cf9fb8f937025db" providerId="LiveId" clId="{85076A51-F27B-492D-B9E1-D0706B05841B}" dt="2021-08-21T03:59:48.980" v="1408" actId="478"/>
          <ac:spMkLst>
            <pc:docMk/>
            <pc:sldMk cId="4216102134" sldId="261"/>
            <ac:spMk id="30" creationId="{D0306D43-1339-48B8-BB7F-93F89739CECA}"/>
          </ac:spMkLst>
        </pc:spChg>
        <pc:spChg chg="add 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35" creationId="{7D0E7266-1217-4B2C-9F9F-FC7097712C13}"/>
          </ac:spMkLst>
        </pc:spChg>
        <pc:spChg chg="add 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36" creationId="{862E36E2-CE02-4C37-8D55-D9AD3463109E}"/>
          </ac:spMkLst>
        </pc:spChg>
        <pc:spChg chg="add 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37" creationId="{6F11F572-ECF0-4591-A671-1FBEFB0E88A8}"/>
          </ac:spMkLst>
        </pc:spChg>
        <pc:spChg chg="add 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38" creationId="{C9CFB3B6-D249-4BBF-965B-5FE0AB166C93}"/>
          </ac:spMkLst>
        </pc:spChg>
        <pc:spChg chg="add mod modVis">
          <ac:chgData name="Keios Starqua" userId="8cf9fb8f937025db" providerId="LiveId" clId="{85076A51-F27B-492D-B9E1-D0706B05841B}" dt="2021-08-21T05:21:14.629" v="1618" actId="33934"/>
          <ac:spMkLst>
            <pc:docMk/>
            <pc:sldMk cId="4216102134" sldId="261"/>
            <ac:spMk id="39" creationId="{D832C624-E05E-4EA3-BD66-870A47678D49}"/>
          </ac:spMkLst>
        </pc:spChg>
        <pc:grpChg chg="add mod">
          <ac:chgData name="Keios Starqua" userId="8cf9fb8f937025db" providerId="LiveId" clId="{85076A51-F27B-492D-B9E1-D0706B05841B}" dt="2021-08-20T11:29:44.074" v="1249" actId="164"/>
          <ac:grpSpMkLst>
            <pc:docMk/>
            <pc:sldMk cId="4216102134" sldId="261"/>
            <ac:grpSpMk id="26" creationId="{06678662-B954-48D2-85FA-811831539BF7}"/>
          </ac:grpSpMkLst>
        </pc:grpChg>
        <pc:grpChg chg="add mod modVis">
          <ac:chgData name="Keios Starqua" userId="8cf9fb8f937025db" providerId="LiveId" clId="{85076A51-F27B-492D-B9E1-D0706B05841B}" dt="2021-08-21T05:21:14.629" v="1618" actId="33934"/>
          <ac:grpSpMkLst>
            <pc:docMk/>
            <pc:sldMk cId="4216102134" sldId="261"/>
            <ac:grpSpMk id="27" creationId="{84FC065B-1961-4039-ABDC-ED14BE99D334}"/>
          </ac:grpSpMkLst>
        </pc:grpChg>
        <pc:picChg chg="add del mod">
          <ac:chgData name="Keios Starqua" userId="8cf9fb8f937025db" providerId="LiveId" clId="{85076A51-F27B-492D-B9E1-D0706B05841B}" dt="2021-08-20T11:01:58.703" v="817" actId="478"/>
          <ac:picMkLst>
            <pc:docMk/>
            <pc:sldMk cId="4216102134" sldId="261"/>
            <ac:picMk id="2050" creationId="{8E943092-0206-4BA9-914A-9472CC9BEA60}"/>
          </ac:picMkLst>
        </pc:picChg>
        <pc:picChg chg="add mod modVis">
          <ac:chgData name="Keios Starqua" userId="8cf9fb8f937025db" providerId="LiveId" clId="{85076A51-F27B-492D-B9E1-D0706B05841B}" dt="2021-08-21T05:21:14.629" v="1618" actId="33934"/>
          <ac:picMkLst>
            <pc:docMk/>
            <pc:sldMk cId="4216102134" sldId="261"/>
            <ac:picMk id="2052" creationId="{3FBC7532-364A-465E-8C3A-CAC5C3487AF3}"/>
          </ac:picMkLst>
        </pc:picChg>
        <pc:cxnChg chg="add mod modVis">
          <ac:chgData name="Keios Starqua" userId="8cf9fb8f937025db" providerId="LiveId" clId="{85076A51-F27B-492D-B9E1-D0706B05841B}" dt="2021-08-21T05:21:18.172" v="1622" actId="14430"/>
          <ac:cxnSpMkLst>
            <pc:docMk/>
            <pc:sldMk cId="4216102134" sldId="261"/>
            <ac:cxnSpMk id="9" creationId="{7F03F807-9FC5-4115-9F4D-C70F3A559387}"/>
          </ac:cxnSpMkLst>
        </pc:cxnChg>
        <pc:cxnChg chg="add mod">
          <ac:chgData name="Keios Starqua" userId="8cf9fb8f937025db" providerId="LiveId" clId="{85076A51-F27B-492D-B9E1-D0706B05841B}" dt="2021-08-20T11:30:35.685" v="1290" actId="1582"/>
          <ac:cxnSpMkLst>
            <pc:docMk/>
            <pc:sldMk cId="4216102134" sldId="261"/>
            <ac:cxnSpMk id="17" creationId="{01018E17-1BB7-49FA-928A-457A0106E646}"/>
          </ac:cxnSpMkLst>
        </pc:cxnChg>
        <pc:cxnChg chg="add del mod modVis">
          <ac:chgData name="Keios Starqua" userId="8cf9fb8f937025db" providerId="LiveId" clId="{85076A51-F27B-492D-B9E1-D0706B05841B}" dt="2021-08-21T05:19:44.250" v="1615" actId="478"/>
          <ac:cxnSpMkLst>
            <pc:docMk/>
            <pc:sldMk cId="4216102134" sldId="261"/>
            <ac:cxnSpMk id="18" creationId="{C49DA8F6-BCC1-4447-B54C-57856834B94B}"/>
          </ac:cxnSpMkLst>
        </pc:cxnChg>
        <pc:cxnChg chg="add mod">
          <ac:chgData name="Keios Starqua" userId="8cf9fb8f937025db" providerId="LiveId" clId="{85076A51-F27B-492D-B9E1-D0706B05841B}" dt="2021-08-20T11:30:44.192" v="1293" actId="1038"/>
          <ac:cxnSpMkLst>
            <pc:docMk/>
            <pc:sldMk cId="4216102134" sldId="261"/>
            <ac:cxnSpMk id="20" creationId="{F57AAC1C-EBAF-44FD-A614-353B30469A26}"/>
          </ac:cxnSpMkLst>
        </pc:cxnChg>
        <pc:cxnChg chg="add mod">
          <ac:chgData name="Keios Starqua" userId="8cf9fb8f937025db" providerId="LiveId" clId="{85076A51-F27B-492D-B9E1-D0706B05841B}" dt="2021-08-20T11:30:35.685" v="1290" actId="1582"/>
          <ac:cxnSpMkLst>
            <pc:docMk/>
            <pc:sldMk cId="4216102134" sldId="261"/>
            <ac:cxnSpMk id="21" creationId="{62F93D3B-1C15-4C58-A911-831E1D48A492}"/>
          </ac:cxnSpMkLst>
        </pc:cxnChg>
        <pc:cxnChg chg="add mod">
          <ac:chgData name="Keios Starqua" userId="8cf9fb8f937025db" providerId="LiveId" clId="{85076A51-F27B-492D-B9E1-D0706B05841B}" dt="2021-08-20T11:30:35.685" v="1290" actId="1582"/>
          <ac:cxnSpMkLst>
            <pc:docMk/>
            <pc:sldMk cId="4216102134" sldId="261"/>
            <ac:cxnSpMk id="22" creationId="{B223DABE-E8F4-4E18-82D3-23DA6D23D8E3}"/>
          </ac:cxnSpMkLst>
        </pc:cxnChg>
        <pc:cxnChg chg="add del mod">
          <ac:chgData name="Keios Starqua" userId="8cf9fb8f937025db" providerId="LiveId" clId="{85076A51-F27B-492D-B9E1-D0706B05841B}" dt="2021-08-20T11:33:27.450" v="1339"/>
          <ac:cxnSpMkLst>
            <pc:docMk/>
            <pc:sldMk cId="4216102134" sldId="261"/>
            <ac:cxnSpMk id="32" creationId="{39F66952-C5D8-4F4C-AEE4-4213FBD597AD}"/>
          </ac:cxnSpMkLst>
        </pc:cxnChg>
        <pc:cxnChg chg="add del mod">
          <ac:chgData name="Keios Starqua" userId="8cf9fb8f937025db" providerId="LiveId" clId="{85076A51-F27B-492D-B9E1-D0706B05841B}" dt="2021-08-20T11:33:33.201" v="1341"/>
          <ac:cxnSpMkLst>
            <pc:docMk/>
            <pc:sldMk cId="4216102134" sldId="261"/>
            <ac:cxnSpMk id="33" creationId="{ECACFC1D-6CFA-4A88-9130-5747EDFC5588}"/>
          </ac:cxnSpMkLst>
        </pc:cxnChg>
        <pc:cxnChg chg="add del mod">
          <ac:chgData name="Keios Starqua" userId="8cf9fb8f937025db" providerId="LiveId" clId="{85076A51-F27B-492D-B9E1-D0706B05841B}" dt="2021-08-20T11:33:36.138" v="1343"/>
          <ac:cxnSpMkLst>
            <pc:docMk/>
            <pc:sldMk cId="4216102134" sldId="261"/>
            <ac:cxnSpMk id="34" creationId="{6563954A-5838-40FE-BF82-652D7467B179}"/>
          </ac:cxnSpMkLst>
        </pc:cxnChg>
      </pc:sldChg>
      <pc:sldChg chg="addSp delSp modSp new mod ord modTransition modShow">
        <pc:chgData name="Keios Starqua" userId="8cf9fb8f937025db" providerId="LiveId" clId="{85076A51-F27B-492D-B9E1-D0706B05841B}" dt="2021-09-01T14:25:59.479" v="5180" actId="729"/>
        <pc:sldMkLst>
          <pc:docMk/>
          <pc:sldMk cId="2315474665" sldId="262"/>
        </pc:sldMkLst>
        <pc:spChg chg="del">
          <ac:chgData name="Keios Starqua" userId="8cf9fb8f937025db" providerId="LiveId" clId="{85076A51-F27B-492D-B9E1-D0706B05841B}" dt="2021-08-20T09:15:29.995" v="550" actId="478"/>
          <ac:spMkLst>
            <pc:docMk/>
            <pc:sldMk cId="2315474665" sldId="262"/>
            <ac:spMk id="2" creationId="{33E100CB-776E-4017-BF57-6851D37C4AC6}"/>
          </ac:spMkLst>
        </pc:spChg>
        <pc:spChg chg="del">
          <ac:chgData name="Keios Starqua" userId="8cf9fb8f937025db" providerId="LiveId" clId="{85076A51-F27B-492D-B9E1-D0706B05841B}" dt="2021-08-20T09:15:29.140" v="549" actId="478"/>
          <ac:spMkLst>
            <pc:docMk/>
            <pc:sldMk cId="2315474665" sldId="262"/>
            <ac:spMk id="3" creationId="{C9EBC71D-92E0-4AA4-8CC6-4A996C63F03F}"/>
          </ac:spMkLst>
        </pc:spChg>
        <pc:spChg chg="add mod ord">
          <ac:chgData name="Keios Starqua" userId="8cf9fb8f937025db" providerId="LiveId" clId="{85076A51-F27B-492D-B9E1-D0706B05841B}" dt="2021-08-20T09:15:24.902" v="548"/>
          <ac:spMkLst>
            <pc:docMk/>
            <pc:sldMk cId="2315474665" sldId="262"/>
            <ac:spMk id="5" creationId="{367CABA2-AF74-4BFB-BA38-350661864016}"/>
          </ac:spMkLst>
        </pc:spChg>
        <pc:spChg chg="add mod ord">
          <ac:chgData name="Keios Starqua" userId="8cf9fb8f937025db" providerId="LiveId" clId="{85076A51-F27B-492D-B9E1-D0706B05841B}" dt="2021-08-20T09:15:24.902" v="548"/>
          <ac:spMkLst>
            <pc:docMk/>
            <pc:sldMk cId="2315474665" sldId="262"/>
            <ac:spMk id="6" creationId="{B7F52835-0082-4FA4-843C-CB0C31326A3A}"/>
          </ac:spMkLst>
        </pc:spChg>
        <pc:picChg chg="add mod">
          <ac:chgData name="Keios Starqua" userId="8cf9fb8f937025db" providerId="LiveId" clId="{85076A51-F27B-492D-B9E1-D0706B05841B}" dt="2021-08-20T09:15:09.628" v="545" actId="1076"/>
          <ac:picMkLst>
            <pc:docMk/>
            <pc:sldMk cId="2315474665" sldId="262"/>
            <ac:picMk id="4" creationId="{5B63CD45-A785-48D9-9A2D-80579FA94233}"/>
          </ac:picMkLst>
        </pc:picChg>
      </pc:sldChg>
      <pc:sldChg chg="addSp delSp modSp new del mod modClrScheme chgLayout">
        <pc:chgData name="Keios Starqua" userId="8cf9fb8f937025db" providerId="LiveId" clId="{85076A51-F27B-492D-B9E1-D0706B05841B}" dt="2021-08-20T08:58:18.081" v="422" actId="47"/>
        <pc:sldMkLst>
          <pc:docMk/>
          <pc:sldMk cId="4271693130" sldId="262"/>
        </pc:sldMkLst>
        <pc:spChg chg="del mod ord">
          <ac:chgData name="Keios Starqua" userId="8cf9fb8f937025db" providerId="LiveId" clId="{85076A51-F27B-492D-B9E1-D0706B05841B}" dt="2021-08-20T08:57:30.070" v="414" actId="700"/>
          <ac:spMkLst>
            <pc:docMk/>
            <pc:sldMk cId="4271693130" sldId="262"/>
            <ac:spMk id="2" creationId="{F3B97235-A69B-46DA-8260-6DDF59A4FB99}"/>
          </ac:spMkLst>
        </pc:spChg>
        <pc:spChg chg="del mod ord">
          <ac:chgData name="Keios Starqua" userId="8cf9fb8f937025db" providerId="LiveId" clId="{85076A51-F27B-492D-B9E1-D0706B05841B}" dt="2021-08-20T08:57:30.070" v="414" actId="700"/>
          <ac:spMkLst>
            <pc:docMk/>
            <pc:sldMk cId="4271693130" sldId="262"/>
            <ac:spMk id="3" creationId="{97B0B654-20E8-4EA5-8660-998852A4E3F1}"/>
          </ac:spMkLst>
        </pc:spChg>
        <pc:spChg chg="add mod ord">
          <ac:chgData name="Keios Starqua" userId="8cf9fb8f937025db" providerId="LiveId" clId="{85076A51-F27B-492D-B9E1-D0706B05841B}" dt="2021-08-20T08:57:30.070" v="414" actId="700"/>
          <ac:spMkLst>
            <pc:docMk/>
            <pc:sldMk cId="4271693130" sldId="262"/>
            <ac:spMk id="4" creationId="{977CCB54-5EA8-4D94-9B9E-CD59B3D47CAC}"/>
          </ac:spMkLst>
        </pc:spChg>
        <pc:spChg chg="add mod ord">
          <ac:chgData name="Keios Starqua" userId="8cf9fb8f937025db" providerId="LiveId" clId="{85076A51-F27B-492D-B9E1-D0706B05841B}" dt="2021-08-20T08:57:30.070" v="414" actId="700"/>
          <ac:spMkLst>
            <pc:docMk/>
            <pc:sldMk cId="4271693130" sldId="262"/>
            <ac:spMk id="5" creationId="{74D54250-5EE6-4A63-A0E3-259B997BE268}"/>
          </ac:spMkLst>
        </pc:spChg>
        <pc:picChg chg="add del mod">
          <ac:chgData name="Keios Starqua" userId="8cf9fb8f937025db" providerId="LiveId" clId="{85076A51-F27B-492D-B9E1-D0706B05841B}" dt="2021-08-20T08:57:46.969" v="419"/>
          <ac:picMkLst>
            <pc:docMk/>
            <pc:sldMk cId="4271693130" sldId="262"/>
            <ac:picMk id="6" creationId="{F502FCFA-F399-46AD-9F80-391DEF3F79ED}"/>
          </ac:picMkLst>
        </pc:picChg>
      </pc:sldChg>
      <pc:sldChg chg="addSp delSp modSp new mod addAnim delAnim modAnim modShow">
        <pc:chgData name="Keios Starqua" userId="8cf9fb8f937025db" providerId="LiveId" clId="{85076A51-F27B-492D-B9E1-D0706B05841B}" dt="2021-09-01T14:25:46.876" v="5177" actId="729"/>
        <pc:sldMkLst>
          <pc:docMk/>
          <pc:sldMk cId="666250142" sldId="263"/>
        </pc:sldMkLst>
        <pc:spChg chg="mod ord">
          <ac:chgData name="Keios Starqua" userId="8cf9fb8f937025db" providerId="LiveId" clId="{85076A51-F27B-492D-B9E1-D0706B05841B}" dt="2021-08-22T08:49:30.866" v="2881" actId="12788"/>
          <ac:spMkLst>
            <pc:docMk/>
            <pc:sldMk cId="666250142" sldId="263"/>
            <ac:spMk id="2" creationId="{17AEB247-A915-4082-B260-E6CBC15246EA}"/>
          </ac:spMkLst>
        </pc:spChg>
        <pc:spChg chg="mod">
          <ac:chgData name="Keios Starqua" userId="8cf9fb8f937025db" providerId="LiveId" clId="{85076A51-F27B-492D-B9E1-D0706B05841B}" dt="2021-08-21T09:43:27.645" v="2705"/>
          <ac:spMkLst>
            <pc:docMk/>
            <pc:sldMk cId="666250142" sldId="263"/>
            <ac:spMk id="3" creationId="{721C704B-F008-49FD-8C5B-4C54A9107533}"/>
          </ac:spMkLst>
        </pc:spChg>
        <pc:spChg chg="add del mod">
          <ac:chgData name="Keios Starqua" userId="8cf9fb8f937025db" providerId="LiveId" clId="{85076A51-F27B-492D-B9E1-D0706B05841B}" dt="2021-08-22T08:49:25.595" v="2880" actId="12788"/>
          <ac:spMkLst>
            <pc:docMk/>
            <pc:sldMk cId="666250142" sldId="263"/>
            <ac:spMk id="4" creationId="{37EB92C5-09F7-4F32-AAC5-ED6E84E77D80}"/>
          </ac:spMkLst>
        </pc:spChg>
        <pc:spChg chg="add del mod">
          <ac:chgData name="Keios Starqua" userId="8cf9fb8f937025db" providerId="LiveId" clId="{85076A51-F27B-492D-B9E1-D0706B05841B}" dt="2021-08-21T09:11:39.162" v="2637" actId="478"/>
          <ac:spMkLst>
            <pc:docMk/>
            <pc:sldMk cId="666250142" sldId="263"/>
            <ac:spMk id="5" creationId="{08936D4A-2D84-4D2B-BA2D-F8E13E9F4A74}"/>
          </ac:spMkLst>
        </pc:spChg>
      </pc:sldChg>
      <pc:sldChg chg="addSp delSp modSp new mod modTransition setBg modAnim">
        <pc:chgData name="Keios Starqua" userId="8cf9fb8f937025db" providerId="LiveId" clId="{85076A51-F27B-492D-B9E1-D0706B05841B}" dt="2021-09-01T14:12:38.160" v="5151"/>
        <pc:sldMkLst>
          <pc:docMk/>
          <pc:sldMk cId="2181725895" sldId="264"/>
        </pc:sldMkLst>
        <pc:spChg chg="mod">
          <ac:chgData name="Keios Starqua" userId="8cf9fb8f937025db" providerId="LiveId" clId="{85076A51-F27B-492D-B9E1-D0706B05841B}" dt="2021-08-21T05:15:38.146" v="1548" actId="1076"/>
          <ac:spMkLst>
            <pc:docMk/>
            <pc:sldMk cId="2181725895" sldId="264"/>
            <ac:spMk id="2" creationId="{17FB0938-84ED-4CF7-B997-7D228256C827}"/>
          </ac:spMkLst>
        </pc:spChg>
        <pc:spChg chg="add mod">
          <ac:chgData name="Keios Starqua" userId="8cf9fb8f937025db" providerId="LiveId" clId="{85076A51-F27B-492D-B9E1-D0706B05841B}" dt="2021-09-01T13:48:09.040" v="5031" actId="962"/>
          <ac:spMkLst>
            <pc:docMk/>
            <pc:sldMk cId="2181725895" sldId="264"/>
            <ac:spMk id="3" creationId="{46C0A1B3-2D5E-4E9E-8047-FA8F9671036A}"/>
          </ac:spMkLst>
        </pc:spChg>
        <pc:spChg chg="add del mod">
          <ac:chgData name="Keios Starqua" userId="8cf9fb8f937025db" providerId="LiveId" clId="{85076A51-F27B-492D-B9E1-D0706B05841B}" dt="2021-08-21T05:15:41.191" v="1549" actId="478"/>
          <ac:spMkLst>
            <pc:docMk/>
            <pc:sldMk cId="2181725895" sldId="264"/>
            <ac:spMk id="3" creationId="{A07CF9AC-BDD6-4ABE-9BB7-963AD824AE65}"/>
          </ac:spMkLst>
        </pc:spChg>
        <pc:spChg chg="add mod ord modVis">
          <ac:chgData name="Keios Starqua" userId="8cf9fb8f937025db" providerId="LiveId" clId="{85076A51-F27B-492D-B9E1-D0706B05841B}" dt="2021-09-01T14:08:23.309" v="5138" actId="14430"/>
          <ac:spMkLst>
            <pc:docMk/>
            <pc:sldMk cId="2181725895" sldId="264"/>
            <ac:spMk id="4" creationId="{C82A8D65-29AB-46E4-9F0E-258FEA5AE9C5}"/>
          </ac:spMkLst>
        </pc:spChg>
        <pc:spChg chg="add">
          <ac:chgData name="Keios Starqua" userId="8cf9fb8f937025db" providerId="LiveId" clId="{85076A51-F27B-492D-B9E1-D0706B05841B}" dt="2021-08-20T10:17:09.440" v="773" actId="26606"/>
          <ac:spMkLst>
            <pc:docMk/>
            <pc:sldMk cId="2181725895" sldId="264"/>
            <ac:spMk id="8" creationId="{827B839B-9ADE-406B-8590-F1CAEDED45A1}"/>
          </ac:spMkLst>
        </pc:spChg>
        <pc:spChg chg="add">
          <ac:chgData name="Keios Starqua" userId="8cf9fb8f937025db" providerId="LiveId" clId="{85076A51-F27B-492D-B9E1-D0706B05841B}" dt="2021-08-20T10:17:09.440" v="773" actId="26606"/>
          <ac:spMkLst>
            <pc:docMk/>
            <pc:sldMk cId="2181725895" sldId="264"/>
            <ac:spMk id="10" creationId="{CFE45BF0-46DB-408C-B5F7-7B11716805D4}"/>
          </ac:spMkLst>
        </pc:spChg>
        <pc:spChg chg="add del mod">
          <ac:chgData name="Keios Starqua" userId="8cf9fb8f937025db" providerId="LiveId" clId="{85076A51-F27B-492D-B9E1-D0706B05841B}" dt="2021-08-21T04:47:52.373" v="1432" actId="478"/>
          <ac:spMkLst>
            <pc:docMk/>
            <pc:sldMk cId="2181725895" sldId="264"/>
            <ac:spMk id="11" creationId="{CB449372-CC6F-406B-A865-24CAD94EA0A6}"/>
          </ac:spMkLst>
        </pc:spChg>
        <pc:spChg chg="add">
          <ac:chgData name="Keios Starqua" userId="8cf9fb8f937025db" providerId="LiveId" clId="{85076A51-F27B-492D-B9E1-D0706B05841B}" dt="2021-08-20T10:17:09.440" v="773" actId="26606"/>
          <ac:spMkLst>
            <pc:docMk/>
            <pc:sldMk cId="2181725895" sldId="264"/>
            <ac:spMk id="12" creationId="{2AEBC8F2-97B1-41B4-93F1-2D289E197FBA}"/>
          </ac:spMkLst>
        </pc:spChg>
        <pc:spChg chg="add del mod">
          <ac:chgData name="Keios Starqua" userId="8cf9fb8f937025db" providerId="LiveId" clId="{85076A51-F27B-492D-B9E1-D0706B05841B}" dt="2021-08-21T04:53:56.269" v="1497" actId="478"/>
          <ac:spMkLst>
            <pc:docMk/>
            <pc:sldMk cId="2181725895" sldId="264"/>
            <ac:spMk id="13" creationId="{399222B4-9ACA-4D31-ADF2-6FA821FA5DBF}"/>
          </ac:spMkLst>
        </pc:spChg>
        <pc:spChg chg="add">
          <ac:chgData name="Keios Starqua" userId="8cf9fb8f937025db" providerId="LiveId" clId="{85076A51-F27B-492D-B9E1-D0706B05841B}" dt="2021-08-20T10:17:09.440" v="773" actId="26606"/>
          <ac:spMkLst>
            <pc:docMk/>
            <pc:sldMk cId="2181725895" sldId="264"/>
            <ac:spMk id="14" creationId="{472E3A19-F5D5-48FC-BB9C-48C2F68F598B}"/>
          </ac:spMkLst>
        </pc:spChg>
        <pc:spChg chg="add mod modVis">
          <ac:chgData name="Keios Starqua" userId="8cf9fb8f937025db" providerId="LiveId" clId="{85076A51-F27B-492D-B9E1-D0706B05841B}" dt="2021-09-01T14:00:30.567" v="5090" actId="1076"/>
          <ac:spMkLst>
            <pc:docMk/>
            <pc:sldMk cId="2181725895" sldId="264"/>
            <ac:spMk id="15" creationId="{DFAA4D2F-D4E9-4F47-8D04-CEE261F06FDB}"/>
          </ac:spMkLst>
        </pc:spChg>
        <pc:spChg chg="add">
          <ac:chgData name="Keios Starqua" userId="8cf9fb8f937025db" providerId="LiveId" clId="{85076A51-F27B-492D-B9E1-D0706B05841B}" dt="2021-08-20T10:17:09.440" v="773" actId="26606"/>
          <ac:spMkLst>
            <pc:docMk/>
            <pc:sldMk cId="2181725895" sldId="264"/>
            <ac:spMk id="16" creationId="{7A62E32F-BB65-43A8-8EB5-92346890E549}"/>
          </ac:spMkLst>
        </pc:spChg>
        <pc:spChg chg="add mod modVis">
          <ac:chgData name="Keios Starqua" userId="8cf9fb8f937025db" providerId="LiveId" clId="{85076A51-F27B-492D-B9E1-D0706B05841B}" dt="2021-09-01T14:08:21.901" v="5136" actId="14430"/>
          <ac:spMkLst>
            <pc:docMk/>
            <pc:sldMk cId="2181725895" sldId="264"/>
            <ac:spMk id="17" creationId="{2104BC60-B314-499F-8E6F-3C0D3BDF39D8}"/>
          </ac:spMkLst>
        </pc:spChg>
        <pc:spChg chg="add">
          <ac:chgData name="Keios Starqua" userId="8cf9fb8f937025db" providerId="LiveId" clId="{85076A51-F27B-492D-B9E1-D0706B05841B}" dt="2021-08-20T10:17:09.440" v="773" actId="26606"/>
          <ac:spMkLst>
            <pc:docMk/>
            <pc:sldMk cId="2181725895" sldId="264"/>
            <ac:spMk id="18" creationId="{14E91B64-9FCC-451E-AFB4-A827D6329367}"/>
          </ac:spMkLst>
        </pc:spChg>
        <pc:spChg chg="add mod modVis">
          <ac:chgData name="Keios Starqua" userId="8cf9fb8f937025db" providerId="LiveId" clId="{85076A51-F27B-492D-B9E1-D0706B05841B}" dt="2021-09-01T14:02:18.782" v="5116" actId="14429"/>
          <ac:spMkLst>
            <pc:docMk/>
            <pc:sldMk cId="2181725895" sldId="264"/>
            <ac:spMk id="19" creationId="{46C43537-00CE-4917-83A5-26F90B396282}"/>
          </ac:spMkLst>
        </pc:spChg>
        <pc:spChg chg="add mod modVis">
          <ac:chgData name="Keios Starqua" userId="8cf9fb8f937025db" providerId="LiveId" clId="{85076A51-F27B-492D-B9E1-D0706B05841B}" dt="2021-09-01T14:06:09.463" v="5132" actId="14429"/>
          <ac:spMkLst>
            <pc:docMk/>
            <pc:sldMk cId="2181725895" sldId="264"/>
            <ac:spMk id="20" creationId="{39416E59-6E58-4276-B42F-49FF359F8B78}"/>
          </ac:spMkLst>
        </pc:spChg>
        <pc:spChg chg="add mod">
          <ac:chgData name="Keios Starqua" userId="8cf9fb8f937025db" providerId="LiveId" clId="{85076A51-F27B-492D-B9E1-D0706B05841B}" dt="2021-09-01T13:48:02.985" v="5030" actId="962"/>
          <ac:spMkLst>
            <pc:docMk/>
            <pc:sldMk cId="2181725895" sldId="264"/>
            <ac:spMk id="21" creationId="{12A7D8A6-B88A-4258-9A7D-81FB3E87AB1D}"/>
          </ac:spMkLst>
        </pc:spChg>
        <pc:spChg chg="add del mod">
          <ac:chgData name="Keios Starqua" userId="8cf9fb8f937025db" providerId="LiveId" clId="{85076A51-F27B-492D-B9E1-D0706B05841B}" dt="2021-08-21T05:37:31.877" v="1786" actId="21"/>
          <ac:spMkLst>
            <pc:docMk/>
            <pc:sldMk cId="2181725895" sldId="264"/>
            <ac:spMk id="21" creationId="{5B0DF9A5-2EC8-4CC8-87F7-D4302A8CCDF6}"/>
          </ac:spMkLst>
        </pc:spChg>
        <pc:spChg chg="add mod modVis">
          <ac:chgData name="Keios Starqua" userId="8cf9fb8f937025db" providerId="LiveId" clId="{85076A51-F27B-492D-B9E1-D0706B05841B}" dt="2021-09-01T14:06:09.800" v="5133" actId="14429"/>
          <ac:spMkLst>
            <pc:docMk/>
            <pc:sldMk cId="2181725895" sldId="264"/>
            <ac:spMk id="22" creationId="{19F5A0D5-2926-43E4-87EE-6C3CD927B8E7}"/>
          </ac:spMkLst>
        </pc:spChg>
        <pc:grpChg chg="add mod modVis">
          <ac:chgData name="Keios Starqua" userId="8cf9fb8f937025db" providerId="LiveId" clId="{85076A51-F27B-492D-B9E1-D0706B05841B}" dt="2021-09-01T14:08:22.405" v="5137" actId="14430"/>
          <ac:grpSpMkLst>
            <pc:docMk/>
            <pc:sldMk cId="2181725895" sldId="264"/>
            <ac:grpSpMk id="5" creationId="{6D8E8758-0FB6-44CC-830E-D4FBDCC2AD42}"/>
          </ac:grpSpMkLst>
        </pc:grpChg>
        <pc:grpChg chg="add del mod">
          <ac:chgData name="Keios Starqua" userId="8cf9fb8f937025db" providerId="LiveId" clId="{85076A51-F27B-492D-B9E1-D0706B05841B}" dt="2021-08-21T05:12:02.129" v="1532" actId="478"/>
          <ac:grpSpMkLst>
            <pc:docMk/>
            <pc:sldMk cId="2181725895" sldId="264"/>
            <ac:grpSpMk id="6" creationId="{4CBBAE80-93E3-495D-BC3A-0B4C970BB96A}"/>
          </ac:grpSpMkLst>
        </pc:grpChg>
        <pc:grpChg chg="add mod modVis">
          <ac:chgData name="Keios Starqua" userId="8cf9fb8f937025db" providerId="LiveId" clId="{85076A51-F27B-492D-B9E1-D0706B05841B}" dt="2021-09-01T14:08:21.101" v="5135" actId="14430"/>
          <ac:grpSpMkLst>
            <pc:docMk/>
            <pc:sldMk cId="2181725895" sldId="264"/>
            <ac:grpSpMk id="7" creationId="{EEE4E8D9-914B-4262-8F34-1A3BB58BA8FE}"/>
          </ac:grpSpMkLst>
        </pc:grpChg>
        <pc:picChg chg="add mod">
          <ac:chgData name="Keios Starqua" userId="8cf9fb8f937025db" providerId="LiveId" clId="{85076A51-F27B-492D-B9E1-D0706B05841B}" dt="2021-08-28T07:46:47.861" v="3498" actId="14100"/>
          <ac:picMkLst>
            <pc:docMk/>
            <pc:sldMk cId="2181725895" sldId="264"/>
            <ac:picMk id="6" creationId="{42565696-0956-4300-B548-F3B104305864}"/>
          </ac:picMkLst>
        </pc:picChg>
        <pc:picChg chg="add del mod">
          <ac:chgData name="Keios Starqua" userId="8cf9fb8f937025db" providerId="LiveId" clId="{85076A51-F27B-492D-B9E1-D0706B05841B}" dt="2021-08-21T05:12:02.129" v="1532" actId="478"/>
          <ac:picMkLst>
            <pc:docMk/>
            <pc:sldMk cId="2181725895" sldId="264"/>
            <ac:picMk id="20" creationId="{2156B356-FB82-4CB9-8308-D16A566E468F}"/>
          </ac:picMkLst>
        </pc:picChg>
        <pc:picChg chg="add mod">
          <ac:chgData name="Keios Starqua" userId="8cf9fb8f937025db" providerId="LiveId" clId="{85076A51-F27B-492D-B9E1-D0706B05841B}" dt="2021-09-01T14:00:30.567" v="5090" actId="1076"/>
          <ac:picMkLst>
            <pc:docMk/>
            <pc:sldMk cId="2181725895" sldId="264"/>
            <ac:picMk id="1026" creationId="{468D99AD-E4BD-422C-95BA-44A76A18B0AF}"/>
          </ac:picMkLst>
        </pc:picChg>
        <pc:picChg chg="add del mod">
          <ac:chgData name="Keios Starqua" userId="8cf9fb8f937025db" providerId="LiveId" clId="{85076A51-F27B-492D-B9E1-D0706B05841B}" dt="2021-08-21T04:59:16.644" v="1515"/>
          <ac:picMkLst>
            <pc:docMk/>
            <pc:sldMk cId="2181725895" sldId="264"/>
            <ac:picMk id="1028" creationId="{5E0E7C84-6A1A-4772-970E-5414982012F2}"/>
          </ac:picMkLst>
        </pc:picChg>
        <pc:picChg chg="add mod modVis">
          <ac:chgData name="Keios Starqua" userId="8cf9fb8f937025db" providerId="LiveId" clId="{85076A51-F27B-492D-B9E1-D0706B05841B}" dt="2021-09-01T14:02:18.185" v="5115" actId="14429"/>
          <ac:picMkLst>
            <pc:docMk/>
            <pc:sldMk cId="2181725895" sldId="264"/>
            <ac:picMk id="1030" creationId="{946CF6E5-8D39-4AF4-9563-2A43438D69A5}"/>
          </ac:picMkLst>
        </pc:picChg>
      </pc:sldChg>
      <pc:sldChg chg="addSp delSp modSp new mod modTransition setBg modAnim">
        <pc:chgData name="Keios Starqua" userId="8cf9fb8f937025db" providerId="LiveId" clId="{85076A51-F27B-492D-B9E1-D0706B05841B}" dt="2021-09-02T07:54:01.767" v="5252" actId="14429"/>
        <pc:sldMkLst>
          <pc:docMk/>
          <pc:sldMk cId="1072854997" sldId="265"/>
        </pc:sldMkLst>
        <pc:spChg chg="mod">
          <ac:chgData name="Keios Starqua" userId="8cf9fb8f937025db" providerId="LiveId" clId="{85076A51-F27B-492D-B9E1-D0706B05841B}" dt="2021-08-21T07:20:59.107" v="2372" actId="1076"/>
          <ac:spMkLst>
            <pc:docMk/>
            <pc:sldMk cId="1072854997" sldId="265"/>
            <ac:spMk id="2" creationId="{4B5BEB15-2693-45CB-B1CC-7EDB1E7E1404}"/>
          </ac:spMkLst>
        </pc:spChg>
        <pc:spChg chg="del mod">
          <ac:chgData name="Keios Starqua" userId="8cf9fb8f937025db" providerId="LiveId" clId="{85076A51-F27B-492D-B9E1-D0706B05841B}" dt="2021-08-21T07:33:41.960" v="2383" actId="478"/>
          <ac:spMkLst>
            <pc:docMk/>
            <pc:sldMk cId="1072854997" sldId="265"/>
            <ac:spMk id="3" creationId="{143B898B-173A-4603-A9B0-CD8CED216696}"/>
          </ac:spMkLst>
        </pc:spChg>
        <pc:spChg chg="add del">
          <ac:chgData name="Keios Starqua" userId="8cf9fb8f937025db" providerId="LiveId" clId="{85076A51-F27B-492D-B9E1-D0706B05841B}" dt="2021-09-02T07:53:49.470" v="5243" actId="478"/>
          <ac:spMkLst>
            <pc:docMk/>
            <pc:sldMk cId="1072854997" sldId="265"/>
            <ac:spMk id="8" creationId="{6A1473A6-3F22-483E-8A30-80B9D2B14592}"/>
          </ac:spMkLst>
        </pc:spChg>
        <pc:grpChg chg="add">
          <ac:chgData name="Keios Starqua" userId="8cf9fb8f937025db" providerId="LiveId" clId="{85076A51-F27B-492D-B9E1-D0706B05841B}" dt="2021-08-20T10:19:23.095" v="809" actId="26606"/>
          <ac:grpSpMkLst>
            <pc:docMk/>
            <pc:sldMk cId="1072854997" sldId="265"/>
            <ac:grpSpMk id="10" creationId="{AA1375E3-3E53-4D75-BAB7-E5929BFCB25F}"/>
          </ac:grpSpMkLst>
        </pc:grpChg>
        <pc:picChg chg="add del mod">
          <ac:chgData name="Keios Starqua" userId="8cf9fb8f937025db" providerId="LiveId" clId="{85076A51-F27B-492D-B9E1-D0706B05841B}" dt="2021-08-28T08:04:53.418" v="3510" actId="478"/>
          <ac:picMkLst>
            <pc:docMk/>
            <pc:sldMk cId="1072854997" sldId="265"/>
            <ac:picMk id="4" creationId="{50E521A4-3AED-42D1-B253-B06E630ADE62}"/>
          </ac:picMkLst>
        </pc:picChg>
        <pc:picChg chg="add del mod ord modVis">
          <ac:chgData name="Keios Starqua" userId="8cf9fb8f937025db" providerId="LiveId" clId="{85076A51-F27B-492D-B9E1-D0706B05841B}" dt="2021-09-02T07:53:57.673" v="5246" actId="478"/>
          <ac:picMkLst>
            <pc:docMk/>
            <pc:sldMk cId="1072854997" sldId="265"/>
            <ac:picMk id="5" creationId="{6995A800-89BF-4FD3-8122-A05E44A585F1}"/>
          </ac:picMkLst>
        </pc:picChg>
        <pc:picChg chg="add mod modVis">
          <ac:chgData name="Keios Starqua" userId="8cf9fb8f937025db" providerId="LiveId" clId="{85076A51-F27B-492D-B9E1-D0706B05841B}" dt="2021-09-02T07:54:01.767" v="5252" actId="14429"/>
          <ac:picMkLst>
            <pc:docMk/>
            <pc:sldMk cId="1072854997" sldId="265"/>
            <ac:picMk id="7" creationId="{532BA742-DCB9-4969-81B2-DE33E9B325CD}"/>
          </ac:picMkLst>
        </pc:picChg>
        <pc:picChg chg="add mod modVis">
          <ac:chgData name="Keios Starqua" userId="8cf9fb8f937025db" providerId="LiveId" clId="{85076A51-F27B-492D-B9E1-D0706B05841B}" dt="2021-09-02T07:54:01.376" v="5251" actId="14429"/>
          <ac:picMkLst>
            <pc:docMk/>
            <pc:sldMk cId="1072854997" sldId="265"/>
            <ac:picMk id="14" creationId="{3D0842D4-D2F8-4A46-A844-026C79036986}"/>
          </ac:picMkLst>
        </pc:picChg>
        <pc:picChg chg="add mod modVis">
          <ac:chgData name="Keios Starqua" userId="8cf9fb8f937025db" providerId="LiveId" clId="{85076A51-F27B-492D-B9E1-D0706B05841B}" dt="2021-09-02T07:54:01.048" v="5250" actId="14429"/>
          <ac:picMkLst>
            <pc:docMk/>
            <pc:sldMk cId="1072854997" sldId="265"/>
            <ac:picMk id="16" creationId="{A53A511F-24AF-4D0F-984F-1FF070D4A038}"/>
          </ac:picMkLst>
        </pc:picChg>
        <pc:picChg chg="add mod modVis">
          <ac:chgData name="Keios Starqua" userId="8cf9fb8f937025db" providerId="LiveId" clId="{85076A51-F27B-492D-B9E1-D0706B05841B}" dt="2021-09-02T07:54:00.705" v="5249" actId="14429"/>
          <ac:picMkLst>
            <pc:docMk/>
            <pc:sldMk cId="1072854997" sldId="265"/>
            <ac:picMk id="18" creationId="{CDA0B5F6-67B5-4597-BCFE-2B2C2BAF27CA}"/>
          </ac:picMkLst>
        </pc:picChg>
        <pc:picChg chg="add mod modVis">
          <ac:chgData name="Keios Starqua" userId="8cf9fb8f937025db" providerId="LiveId" clId="{85076A51-F27B-492D-B9E1-D0706B05841B}" dt="2021-09-02T07:54:00.376" v="5248" actId="14429"/>
          <ac:picMkLst>
            <pc:docMk/>
            <pc:sldMk cId="1072854997" sldId="265"/>
            <ac:picMk id="20" creationId="{46098B9D-DB68-4C37-89FD-2A183FF8EBEC}"/>
          </ac:picMkLst>
        </pc:picChg>
        <pc:picChg chg="add mod modVis">
          <ac:chgData name="Keios Starqua" userId="8cf9fb8f937025db" providerId="LiveId" clId="{85076A51-F27B-492D-B9E1-D0706B05841B}" dt="2021-09-02T07:54:00.033" v="5247" actId="14429"/>
          <ac:picMkLst>
            <pc:docMk/>
            <pc:sldMk cId="1072854997" sldId="265"/>
            <ac:picMk id="22" creationId="{15195327-4020-4B8B-8A1A-80E9DC4D42AF}"/>
          </ac:picMkLst>
        </pc:picChg>
        <pc:picChg chg="add mod">
          <ac:chgData name="Keios Starqua" userId="8cf9fb8f937025db" providerId="LiveId" clId="{85076A51-F27B-492D-B9E1-D0706B05841B}" dt="2021-08-28T06:43:24.909" v="3284" actId="1076"/>
          <ac:picMkLst>
            <pc:docMk/>
            <pc:sldMk cId="1072854997" sldId="265"/>
            <ac:picMk id="2050" creationId="{3B149360-A448-404F-B3C7-7901B41CE2BA}"/>
          </ac:picMkLst>
        </pc:picChg>
      </pc:sldChg>
      <pc:sldChg chg="addSp delSp modSp new mod ord modTransition modAnim">
        <pc:chgData name="Keios Starqua" userId="8cf9fb8f937025db" providerId="LiveId" clId="{85076A51-F27B-492D-B9E1-D0706B05841B}" dt="2021-09-02T06:51:04.723" v="5188"/>
        <pc:sldMkLst>
          <pc:docMk/>
          <pc:sldMk cId="4103140844" sldId="266"/>
        </pc:sldMkLst>
        <pc:spChg chg="del">
          <ac:chgData name="Keios Starqua" userId="8cf9fb8f937025db" providerId="LiveId" clId="{85076A51-F27B-492D-B9E1-D0706B05841B}" dt="2021-08-21T05:34:00.570" v="1647" actId="478"/>
          <ac:spMkLst>
            <pc:docMk/>
            <pc:sldMk cId="4103140844" sldId="266"/>
            <ac:spMk id="2" creationId="{EEED16E6-FD3A-43F9-8601-C8AA4102FFAE}"/>
          </ac:spMkLst>
        </pc:spChg>
        <pc:spChg chg="del">
          <ac:chgData name="Keios Starqua" userId="8cf9fb8f937025db" providerId="LiveId" clId="{85076A51-F27B-492D-B9E1-D0706B05841B}" dt="2021-08-21T05:34:00.570" v="1647" actId="478"/>
          <ac:spMkLst>
            <pc:docMk/>
            <pc:sldMk cId="4103140844" sldId="266"/>
            <ac:spMk id="3" creationId="{34BC9297-AED1-4480-92F1-AF0890859668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4" creationId="{9B78D811-731F-4BAF-BD17-55269195A8EE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5" creationId="{7AB2C9B2-328D-4321-82BE-1A820633FC24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7" creationId="{88A52C6C-5D2B-4637-ACE5-C70F8E93BA1F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8" creationId="{F5C678D8-8E3E-436E-88EB-117226FD5949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10" creationId="{840D72B0-047B-42DB-824A-1A5ED785B1FE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11" creationId="{B422270F-EAB8-4F18-B707-2C9353EFC501}"/>
          </ac:spMkLst>
        </pc:spChg>
        <pc:spChg chg="add mod modVis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17" creationId="{E397C414-A95A-4DBA-8193-79F9FB24C8BD}"/>
          </ac:spMkLst>
        </pc:spChg>
        <pc:spChg chg="add mod ord modVis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18" creationId="{CF01E9A5-340E-44B2-9417-0F7669DE77E8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19" creationId="{4707E260-CEF1-4DC1-BB14-FF493F98C968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20" creationId="{6323579D-31D2-4238-8090-6990D3DF48EF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21" creationId="{63FCE35A-0A68-448E-BD13-F715435A1057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22" creationId="{70217D5A-D361-432C-B5EA-67309C1F3640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23" creationId="{A98A28D2-9F6E-440D-B45F-DC808215B842}"/>
          </ac:spMkLst>
        </pc:spChg>
        <pc:spChg chg="add mod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24" creationId="{F4A22123-B70D-4653-AEA1-8416CA15D8AD}"/>
          </ac:spMkLst>
        </pc:spChg>
        <pc:spChg chg="add mod ord modVis">
          <ac:chgData name="Keios Starqua" userId="8cf9fb8f937025db" providerId="LiveId" clId="{85076A51-F27B-492D-B9E1-D0706B05841B}" dt="2021-08-22T08:46:04.953" v="2775" actId="33935"/>
          <ac:spMkLst>
            <pc:docMk/>
            <pc:sldMk cId="4103140844" sldId="266"/>
            <ac:spMk id="25" creationId="{296D80BA-0C18-4FC0-B895-6E7DB655FC6A}"/>
          </ac:spMkLst>
        </pc:spChg>
        <pc:grpChg chg="mod">
          <ac:chgData name="Keios Starqua" userId="8cf9fb8f937025db" providerId="LiveId" clId="{85076A51-F27B-492D-B9E1-D0706B05841B}" dt="2021-08-22T08:46:04.953" v="2775" actId="33935"/>
          <ac:grpSpMkLst>
            <pc:docMk/>
            <pc:sldMk cId="4103140844" sldId="266"/>
            <ac:grpSpMk id="1" creationId="{00000000-0000-0000-0000-000000000000}"/>
          </ac:grpSpMkLst>
        </pc:grpChg>
        <pc:grpChg chg="add mod modVis">
          <ac:chgData name="Keios Starqua" userId="8cf9fb8f937025db" providerId="LiveId" clId="{85076A51-F27B-492D-B9E1-D0706B05841B}" dt="2021-08-22T08:46:04.953" v="2775" actId="33935"/>
          <ac:grpSpMkLst>
            <pc:docMk/>
            <pc:sldMk cId="4103140844" sldId="266"/>
            <ac:grpSpMk id="12" creationId="{5FD1CAB4-94C2-4495-B1C8-981A8EB70B49}"/>
          </ac:grpSpMkLst>
        </pc:grpChg>
        <pc:picChg chg="add mod modVis">
          <ac:chgData name="Keios Starqua" userId="8cf9fb8f937025db" providerId="LiveId" clId="{85076A51-F27B-492D-B9E1-D0706B05841B}" dt="2021-08-22T08:46:04.953" v="2775" actId="33935"/>
          <ac:picMkLst>
            <pc:docMk/>
            <pc:sldMk cId="4103140844" sldId="266"/>
            <ac:picMk id="6" creationId="{19AFD40F-D3BF-4365-9DA3-1A9427AD29CF}"/>
          </ac:picMkLst>
        </pc:picChg>
        <pc:picChg chg="add mod">
          <ac:chgData name="Keios Starqua" userId="8cf9fb8f937025db" providerId="LiveId" clId="{85076A51-F27B-492D-B9E1-D0706B05841B}" dt="2021-08-28T07:57:34.313" v="3501"/>
          <ac:picMkLst>
            <pc:docMk/>
            <pc:sldMk cId="4103140844" sldId="266"/>
            <ac:picMk id="26" creationId="{796D54A7-5DDE-46FB-9229-EB19F731019F}"/>
          </ac:picMkLst>
        </pc:picChg>
        <pc:cxnChg chg="add mod">
          <ac:chgData name="Keios Starqua" userId="8cf9fb8f937025db" providerId="LiveId" clId="{85076A51-F27B-492D-B9E1-D0706B05841B}" dt="2021-08-22T08:46:04.953" v="2775" actId="33935"/>
          <ac:cxnSpMkLst>
            <pc:docMk/>
            <pc:sldMk cId="4103140844" sldId="266"/>
            <ac:cxnSpMk id="9" creationId="{E53DD6E6-87A7-4FD8-8DDA-D7B29D985095}"/>
          </ac:cxnSpMkLst>
        </pc:cxnChg>
        <pc:cxnChg chg="mod">
          <ac:chgData name="Keios Starqua" userId="8cf9fb8f937025db" providerId="LiveId" clId="{85076A51-F27B-492D-B9E1-D0706B05841B}" dt="2021-08-22T08:46:04.953" v="2775" actId="33935"/>
          <ac:cxnSpMkLst>
            <pc:docMk/>
            <pc:sldMk cId="4103140844" sldId="266"/>
            <ac:cxnSpMk id="13" creationId="{A4B8D639-EE63-4FD0-8326-8A8FC9174308}"/>
          </ac:cxnSpMkLst>
        </pc:cxnChg>
        <pc:cxnChg chg="mod">
          <ac:chgData name="Keios Starqua" userId="8cf9fb8f937025db" providerId="LiveId" clId="{85076A51-F27B-492D-B9E1-D0706B05841B}" dt="2021-08-22T08:46:04.953" v="2775" actId="33935"/>
          <ac:cxnSpMkLst>
            <pc:docMk/>
            <pc:sldMk cId="4103140844" sldId="266"/>
            <ac:cxnSpMk id="14" creationId="{75690C6F-27D3-4277-AC9B-8E18523E0FFD}"/>
          </ac:cxnSpMkLst>
        </pc:cxnChg>
        <pc:cxnChg chg="mod">
          <ac:chgData name="Keios Starqua" userId="8cf9fb8f937025db" providerId="LiveId" clId="{85076A51-F27B-492D-B9E1-D0706B05841B}" dt="2021-08-22T08:46:04.953" v="2775" actId="33935"/>
          <ac:cxnSpMkLst>
            <pc:docMk/>
            <pc:sldMk cId="4103140844" sldId="266"/>
            <ac:cxnSpMk id="15" creationId="{A38CFCBB-2C3A-4678-8CD0-5A04E44038D9}"/>
          </ac:cxnSpMkLst>
        </pc:cxnChg>
        <pc:cxnChg chg="mod">
          <ac:chgData name="Keios Starqua" userId="8cf9fb8f937025db" providerId="LiveId" clId="{85076A51-F27B-492D-B9E1-D0706B05841B}" dt="2021-08-22T08:46:04.953" v="2775" actId="33935"/>
          <ac:cxnSpMkLst>
            <pc:docMk/>
            <pc:sldMk cId="4103140844" sldId="266"/>
            <ac:cxnSpMk id="16" creationId="{6298E1ED-FC89-41FB-9B24-41232D714F0B}"/>
          </ac:cxnSpMkLst>
        </pc:cxnChg>
      </pc:sldChg>
      <pc:sldChg chg="addSp delSp modSp new mod modTransition delAnim modAnim modShow modNotesTx">
        <pc:chgData name="Keios Starqua" userId="8cf9fb8f937025db" providerId="LiveId" clId="{85076A51-F27B-492D-B9E1-D0706B05841B}" dt="2021-09-02T06:51:24.575" v="5194" actId="729"/>
        <pc:sldMkLst>
          <pc:docMk/>
          <pc:sldMk cId="3323828666" sldId="267"/>
        </pc:sldMkLst>
        <pc:spChg chg="mod">
          <ac:chgData name="Keios Starqua" userId="8cf9fb8f937025db" providerId="LiveId" clId="{85076A51-F27B-492D-B9E1-D0706B05841B}" dt="2021-08-21T07:17:13.882" v="2361"/>
          <ac:spMkLst>
            <pc:docMk/>
            <pc:sldMk cId="3323828666" sldId="267"/>
            <ac:spMk id="2" creationId="{F604699C-C597-461B-9AD1-589BA174D2DA}"/>
          </ac:spMkLst>
        </pc:spChg>
        <pc:spChg chg="del">
          <ac:chgData name="Keios Starqua" userId="8cf9fb8f937025db" providerId="LiveId" clId="{85076A51-F27B-492D-B9E1-D0706B05841B}" dt="2021-08-21T05:44:57.544" v="1831"/>
          <ac:spMkLst>
            <pc:docMk/>
            <pc:sldMk cId="3323828666" sldId="267"/>
            <ac:spMk id="3" creationId="{312089E0-975C-4AE1-94A0-E91FBDC464EE}"/>
          </ac:spMkLst>
        </pc:spChg>
        <pc:spChg chg="add mod">
          <ac:chgData name="Keios Starqua" userId="8cf9fb8f937025db" providerId="LiveId" clId="{85076A51-F27B-492D-B9E1-D0706B05841B}" dt="2021-08-21T06:00:38.408" v="2118" actId="113"/>
          <ac:spMkLst>
            <pc:docMk/>
            <pc:sldMk cId="3323828666" sldId="267"/>
            <ac:spMk id="4" creationId="{3DE1B278-1447-4118-9E18-2D8FD3537E6D}"/>
          </ac:spMkLst>
        </pc:spChg>
        <pc:spChg chg="add del mod">
          <ac:chgData name="Keios Starqua" userId="8cf9fb8f937025db" providerId="LiveId" clId="{85076A51-F27B-492D-B9E1-D0706B05841B}" dt="2021-08-21T07:17:16.782" v="2362" actId="478"/>
          <ac:spMkLst>
            <pc:docMk/>
            <pc:sldMk cId="3323828666" sldId="267"/>
            <ac:spMk id="5" creationId="{C0622E82-1169-405C-847F-67EBBEA6DAE6}"/>
          </ac:spMkLst>
        </pc:spChg>
        <pc:spChg chg="add mod">
          <ac:chgData name="Keios Starqua" userId="8cf9fb8f937025db" providerId="LiveId" clId="{85076A51-F27B-492D-B9E1-D0706B05841B}" dt="2021-08-21T06:00:43.103" v="2119" actId="113"/>
          <ac:spMkLst>
            <pc:docMk/>
            <pc:sldMk cId="3323828666" sldId="267"/>
            <ac:spMk id="7" creationId="{3AE160BB-6151-42EC-8AE8-4007AC007780}"/>
          </ac:spMkLst>
        </pc:spChg>
        <pc:picChg chg="add mod">
          <ac:chgData name="Keios Starqua" userId="8cf9fb8f937025db" providerId="LiveId" clId="{85076A51-F27B-492D-B9E1-D0706B05841B}" dt="2021-08-21T06:00:08.763" v="2112" actId="1076"/>
          <ac:picMkLst>
            <pc:docMk/>
            <pc:sldMk cId="3323828666" sldId="267"/>
            <ac:picMk id="1026" creationId="{0A8ADF81-CA75-4BD7-9569-E29927482336}"/>
          </ac:picMkLst>
        </pc:picChg>
      </pc:sldChg>
      <pc:sldChg chg="modSp new mod ord modTransition modAnim modShow">
        <pc:chgData name="Keios Starqua" userId="8cf9fb8f937025db" providerId="LiveId" clId="{85076A51-F27B-492D-B9E1-D0706B05841B}" dt="2021-09-02T06:51:23.137" v="5193" actId="729"/>
        <pc:sldMkLst>
          <pc:docMk/>
          <pc:sldMk cId="1755545641" sldId="268"/>
        </pc:sldMkLst>
        <pc:spChg chg="mod">
          <ac:chgData name="Keios Starqua" userId="8cf9fb8f937025db" providerId="LiveId" clId="{85076A51-F27B-492D-B9E1-D0706B05841B}" dt="2021-08-21T07:16:59.004" v="2358" actId="20577"/>
          <ac:spMkLst>
            <pc:docMk/>
            <pc:sldMk cId="1755545641" sldId="268"/>
            <ac:spMk id="2" creationId="{A7ED45CB-D221-4AA7-9DF3-969D9636AA57}"/>
          </ac:spMkLst>
        </pc:spChg>
        <pc:spChg chg="mod">
          <ac:chgData name="Keios Starqua" userId="8cf9fb8f937025db" providerId="LiveId" clId="{85076A51-F27B-492D-B9E1-D0706B05841B}" dt="2021-08-21T07:34:33.843" v="2387" actId="1076"/>
          <ac:spMkLst>
            <pc:docMk/>
            <pc:sldMk cId="1755545641" sldId="268"/>
            <ac:spMk id="3" creationId="{CA8F7B1E-FD9C-4A35-854D-EA41E1230B15}"/>
          </ac:spMkLst>
        </pc:spChg>
      </pc:sldChg>
      <pc:sldChg chg="modSp add mod ord modShow">
        <pc:chgData name="Keios Starqua" userId="8cf9fb8f937025db" providerId="LiveId" clId="{85076A51-F27B-492D-B9E1-D0706B05841B}" dt="2021-09-02T07:35:55.974" v="5224" actId="729"/>
        <pc:sldMkLst>
          <pc:docMk/>
          <pc:sldMk cId="3837507125" sldId="269"/>
        </pc:sldMkLst>
        <pc:spChg chg="mod">
          <ac:chgData name="Keios Starqua" userId="8cf9fb8f937025db" providerId="LiveId" clId="{85076A51-F27B-492D-B9E1-D0706B05841B}" dt="2021-08-21T05:48:39.727" v="2084" actId="1076"/>
          <ac:spMkLst>
            <pc:docMk/>
            <pc:sldMk cId="3837507125" sldId="269"/>
            <ac:spMk id="2" creationId="{5D6E0570-593B-49C2-942C-760E24EFB1B0}"/>
          </ac:spMkLst>
        </pc:spChg>
      </pc:sldChg>
      <pc:sldChg chg="addSp delSp modSp new mod ord modTransition setBg">
        <pc:chgData name="Keios Starqua" userId="8cf9fb8f937025db" providerId="LiveId" clId="{85076A51-F27B-492D-B9E1-D0706B05841B}" dt="2021-09-02T06:51:16.228" v="5192"/>
        <pc:sldMkLst>
          <pc:docMk/>
          <pc:sldMk cId="1841565459" sldId="270"/>
        </pc:sldMkLst>
        <pc:spChg chg="del">
          <ac:chgData name="Keios Starqua" userId="8cf9fb8f937025db" providerId="LiveId" clId="{85076A51-F27B-492D-B9E1-D0706B05841B}" dt="2021-08-21T06:37:15.951" v="2170" actId="478"/>
          <ac:spMkLst>
            <pc:docMk/>
            <pc:sldMk cId="1841565459" sldId="270"/>
            <ac:spMk id="2" creationId="{985BC5D1-4EC2-4113-950C-238B1D61168E}"/>
          </ac:spMkLst>
        </pc:spChg>
        <pc:spChg chg="del">
          <ac:chgData name="Keios Starqua" userId="8cf9fb8f937025db" providerId="LiveId" clId="{85076A51-F27B-492D-B9E1-D0706B05841B}" dt="2021-08-21T06:37:22.775" v="2172" actId="478"/>
          <ac:spMkLst>
            <pc:docMk/>
            <pc:sldMk cId="1841565459" sldId="270"/>
            <ac:spMk id="3" creationId="{96B5816E-8FE5-4C95-974E-70C0E435B6C0}"/>
          </ac:spMkLst>
        </pc:spChg>
        <pc:picChg chg="add mod">
          <ac:chgData name="Keios Starqua" userId="8cf9fb8f937025db" providerId="LiveId" clId="{85076A51-F27B-492D-B9E1-D0706B05841B}" dt="2021-08-21T06:37:32.605" v="2177" actId="1076"/>
          <ac:picMkLst>
            <pc:docMk/>
            <pc:sldMk cId="1841565459" sldId="270"/>
            <ac:picMk id="1026" creationId="{2C8FA4E6-1E60-472E-B2D1-9F637B049FB3}"/>
          </ac:picMkLst>
        </pc:picChg>
      </pc:sldChg>
      <pc:sldChg chg="addSp delSp modSp new mod ord modAnim modShow">
        <pc:chgData name="Keios Starqua" userId="8cf9fb8f937025db" providerId="LiveId" clId="{85076A51-F27B-492D-B9E1-D0706B05841B}" dt="2021-09-01T14:25:53.129" v="5178" actId="729"/>
        <pc:sldMkLst>
          <pc:docMk/>
          <pc:sldMk cId="57224760" sldId="271"/>
        </pc:sldMkLst>
        <pc:spChg chg="mod">
          <ac:chgData name="Keios Starqua" userId="8cf9fb8f937025db" providerId="LiveId" clId="{85076A51-F27B-492D-B9E1-D0706B05841B}" dt="2021-08-21T08:35:36.166" v="2496" actId="122"/>
          <ac:spMkLst>
            <pc:docMk/>
            <pc:sldMk cId="57224760" sldId="271"/>
            <ac:spMk id="2" creationId="{A30AA237-487B-4E2A-BAA8-6E11E69F1DFF}"/>
          </ac:spMkLst>
        </pc:spChg>
        <pc:spChg chg="del">
          <ac:chgData name="Keios Starqua" userId="8cf9fb8f937025db" providerId="LiveId" clId="{85076A51-F27B-492D-B9E1-D0706B05841B}" dt="2021-08-21T07:58:05.512" v="2414" actId="931"/>
          <ac:spMkLst>
            <pc:docMk/>
            <pc:sldMk cId="57224760" sldId="271"/>
            <ac:spMk id="3" creationId="{45FA9BD0-33BD-4D72-B778-4D4E4362A4C7}"/>
          </ac:spMkLst>
        </pc:spChg>
        <pc:picChg chg="add mod ord">
          <ac:chgData name="Keios Starqua" userId="8cf9fb8f937025db" providerId="LiveId" clId="{85076A51-F27B-492D-B9E1-D0706B05841B}" dt="2021-08-21T07:58:06.612" v="2416" actId="962"/>
          <ac:picMkLst>
            <pc:docMk/>
            <pc:sldMk cId="57224760" sldId="271"/>
            <ac:picMk id="5" creationId="{FB92B28C-9702-447A-A447-6F76B246868B}"/>
          </ac:picMkLst>
        </pc:picChg>
      </pc:sldChg>
      <pc:sldChg chg="addSp delSp modSp new mod ord modAnim modShow">
        <pc:chgData name="Keios Starqua" userId="8cf9fb8f937025db" providerId="LiveId" clId="{85076A51-F27B-492D-B9E1-D0706B05841B}" dt="2021-09-01T14:26:19.454" v="5182" actId="729"/>
        <pc:sldMkLst>
          <pc:docMk/>
          <pc:sldMk cId="2623324927" sldId="272"/>
        </pc:sldMkLst>
        <pc:spChg chg="mod">
          <ac:chgData name="Keios Starqua" userId="8cf9fb8f937025db" providerId="LiveId" clId="{85076A51-F27B-492D-B9E1-D0706B05841B}" dt="2021-08-21T08:35:39.159" v="2497" actId="122"/>
          <ac:spMkLst>
            <pc:docMk/>
            <pc:sldMk cId="2623324927" sldId="272"/>
            <ac:spMk id="2" creationId="{DD65B0BC-9926-47B1-AB7A-6DF92E8838D9}"/>
          </ac:spMkLst>
        </pc:spChg>
        <pc:spChg chg="del">
          <ac:chgData name="Keios Starqua" userId="8cf9fb8f937025db" providerId="LiveId" clId="{85076A51-F27B-492D-B9E1-D0706B05841B}" dt="2021-08-21T08:35:10.316" v="2493" actId="931"/>
          <ac:spMkLst>
            <pc:docMk/>
            <pc:sldMk cId="2623324927" sldId="272"/>
            <ac:spMk id="3" creationId="{FFE6B9CA-0F61-47DB-B71A-12D8359DEBFD}"/>
          </ac:spMkLst>
        </pc:spChg>
        <pc:picChg chg="add mod ord">
          <ac:chgData name="Keios Starqua" userId="8cf9fb8f937025db" providerId="LiveId" clId="{85076A51-F27B-492D-B9E1-D0706B05841B}" dt="2021-08-21T08:35:11.718" v="2495" actId="962"/>
          <ac:picMkLst>
            <pc:docMk/>
            <pc:sldMk cId="2623324927" sldId="272"/>
            <ac:picMk id="5" creationId="{6F9F709F-DA6C-4D22-8F2B-E8E7698F0134}"/>
          </ac:picMkLst>
        </pc:picChg>
      </pc:sldChg>
      <pc:sldChg chg="addSp delSp modSp new mod ord modAnim modShow">
        <pc:chgData name="Keios Starqua" userId="8cf9fb8f937025db" providerId="LiveId" clId="{85076A51-F27B-492D-B9E1-D0706B05841B}" dt="2021-09-01T14:25:55.555" v="5179" actId="729"/>
        <pc:sldMkLst>
          <pc:docMk/>
          <pc:sldMk cId="641803065" sldId="273"/>
        </pc:sldMkLst>
        <pc:spChg chg="mod">
          <ac:chgData name="Keios Starqua" userId="8cf9fb8f937025db" providerId="LiveId" clId="{85076A51-F27B-492D-B9E1-D0706B05841B}" dt="2021-08-22T08:47:33.438" v="2814" actId="20577"/>
          <ac:spMkLst>
            <pc:docMk/>
            <pc:sldMk cId="641803065" sldId="273"/>
            <ac:spMk id="2" creationId="{08EF0D82-B5E2-421A-921B-DC9410C4B42D}"/>
          </ac:spMkLst>
        </pc:spChg>
        <pc:spChg chg="del">
          <ac:chgData name="Keios Starqua" userId="8cf9fb8f937025db" providerId="LiveId" clId="{85076A51-F27B-492D-B9E1-D0706B05841B}" dt="2021-08-21T08:59:44.298" v="2566" actId="931"/>
          <ac:spMkLst>
            <pc:docMk/>
            <pc:sldMk cId="641803065" sldId="273"/>
            <ac:spMk id="3" creationId="{4A5F16A4-B54B-4742-8328-7649819A5D93}"/>
          </ac:spMkLst>
        </pc:spChg>
        <pc:picChg chg="add mod ord">
          <ac:chgData name="Keios Starqua" userId="8cf9fb8f937025db" providerId="LiveId" clId="{85076A51-F27B-492D-B9E1-D0706B05841B}" dt="2021-08-21T08:59:45.528" v="2568" actId="962"/>
          <ac:picMkLst>
            <pc:docMk/>
            <pc:sldMk cId="641803065" sldId="273"/>
            <ac:picMk id="5" creationId="{EC59519A-0AD9-44B2-9BC6-9251903166F7}"/>
          </ac:picMkLst>
        </pc:picChg>
      </pc:sldChg>
      <pc:sldChg chg="new del">
        <pc:chgData name="Keios Starqua" userId="8cf9fb8f937025db" providerId="LiveId" clId="{85076A51-F27B-492D-B9E1-D0706B05841B}" dt="2021-08-22T08:48:21.542" v="2819" actId="47"/>
        <pc:sldMkLst>
          <pc:docMk/>
          <pc:sldMk cId="394123175" sldId="274"/>
        </pc:sldMkLst>
      </pc:sldChg>
      <pc:sldChg chg="modSp add ord">
        <pc:chgData name="Keios Starqua" userId="8cf9fb8f937025db" providerId="LiveId" clId="{85076A51-F27B-492D-B9E1-D0706B05841B}" dt="2021-08-29T04:37:47.537" v="4124"/>
        <pc:sldMkLst>
          <pc:docMk/>
          <pc:sldMk cId="3297825794" sldId="275"/>
        </pc:sldMkLst>
        <pc:spChg chg="mod">
          <ac:chgData name="Keios Starqua" userId="8cf9fb8f937025db" providerId="LiveId" clId="{85076A51-F27B-492D-B9E1-D0706B05841B}" dt="2021-08-22T08:49:01.625" v="2879" actId="20577"/>
          <ac:spMkLst>
            <pc:docMk/>
            <pc:sldMk cId="3297825794" sldId="275"/>
            <ac:spMk id="2" creationId="{5D6E0570-593B-49C2-942C-760E24EFB1B0}"/>
          </ac:spMkLst>
        </pc:spChg>
      </pc:sldChg>
      <pc:sldChg chg="addSp delSp modSp new del mod ord modTransition modAnim">
        <pc:chgData name="Keios Starqua" userId="8cf9fb8f937025db" providerId="LiveId" clId="{85076A51-F27B-492D-B9E1-D0706B05841B}" dt="2021-08-29T05:55:22.799" v="4292" actId="47"/>
        <pc:sldMkLst>
          <pc:docMk/>
          <pc:sldMk cId="3550256320" sldId="276"/>
        </pc:sldMkLst>
        <pc:spChg chg="add mod">
          <ac:chgData name="Keios Starqua" userId="8cf9fb8f937025db" providerId="LiveId" clId="{85076A51-F27B-492D-B9E1-D0706B05841B}" dt="2021-08-28T03:42:03.342" v="3142" actId="962"/>
          <ac:spMkLst>
            <pc:docMk/>
            <pc:sldMk cId="3550256320" sldId="276"/>
            <ac:spMk id="2" creationId="{018A639A-20A1-49C3-8D73-E03FBABFCC71}"/>
          </ac:spMkLst>
        </pc:spChg>
        <pc:spChg chg="del">
          <ac:chgData name="Keios Starqua" userId="8cf9fb8f937025db" providerId="LiveId" clId="{85076A51-F27B-492D-B9E1-D0706B05841B}" dt="2021-08-27T00:41:04.830" v="2885" actId="478"/>
          <ac:spMkLst>
            <pc:docMk/>
            <pc:sldMk cId="3550256320" sldId="276"/>
            <ac:spMk id="2" creationId="{7D814A72-6DA7-4619-B381-3CDA45714914}"/>
          </ac:spMkLst>
        </pc:spChg>
        <pc:spChg chg="del">
          <ac:chgData name="Keios Starqua" userId="8cf9fb8f937025db" providerId="LiveId" clId="{85076A51-F27B-492D-B9E1-D0706B05841B}" dt="2021-08-27T00:41:04.830" v="2885" actId="478"/>
          <ac:spMkLst>
            <pc:docMk/>
            <pc:sldMk cId="3550256320" sldId="276"/>
            <ac:spMk id="3" creationId="{0B89E6D3-83AF-45CB-A709-EF3555A0F05F}"/>
          </ac:spMkLst>
        </pc:spChg>
        <pc:spChg chg="add mod">
          <ac:chgData name="Keios Starqua" userId="8cf9fb8f937025db" providerId="LiveId" clId="{85076A51-F27B-492D-B9E1-D0706B05841B}" dt="2021-08-28T09:28:06.981" v="3570" actId="1076"/>
          <ac:spMkLst>
            <pc:docMk/>
            <pc:sldMk cId="3550256320" sldId="276"/>
            <ac:spMk id="4" creationId="{FB5BE46F-C74F-4EA3-A4D3-20D73C8AFFED}"/>
          </ac:spMkLst>
        </pc:spChg>
        <pc:spChg chg="add del mod">
          <ac:chgData name="Keios Starqua" userId="8cf9fb8f937025db" providerId="LiveId" clId="{85076A51-F27B-492D-B9E1-D0706B05841B}" dt="2021-08-28T03:35:03.993" v="3091" actId="478"/>
          <ac:spMkLst>
            <pc:docMk/>
            <pc:sldMk cId="3550256320" sldId="276"/>
            <ac:spMk id="5" creationId="{CEEF8975-C9C6-49C2-B05D-A2AEB95AEADE}"/>
          </ac:spMkLst>
        </pc:spChg>
        <pc:spChg chg="add del mod ord">
          <ac:chgData name="Keios Starqua" userId="8cf9fb8f937025db" providerId="LiveId" clId="{85076A51-F27B-492D-B9E1-D0706B05841B}" dt="2021-08-28T03:35:43.072" v="3098" actId="478"/>
          <ac:spMkLst>
            <pc:docMk/>
            <pc:sldMk cId="3550256320" sldId="276"/>
            <ac:spMk id="6" creationId="{45A44BB5-F5B7-4DA0-946E-4BC45CD054D6}"/>
          </ac:spMkLst>
        </pc:spChg>
        <pc:spChg chg="add mod ord">
          <ac:chgData name="Keios Starqua" userId="8cf9fb8f937025db" providerId="LiveId" clId="{85076A51-F27B-492D-B9E1-D0706B05841B}" dt="2021-08-28T03:41:51.647" v="3140" actId="164"/>
          <ac:spMkLst>
            <pc:docMk/>
            <pc:sldMk cId="3550256320" sldId="276"/>
            <ac:spMk id="7" creationId="{20FEFA13-0BE3-4DA4-9893-91FFAD7CA349}"/>
          </ac:spMkLst>
        </pc:spChg>
        <pc:spChg chg="add mod ord modVis">
          <ac:chgData name="Keios Starqua" userId="8cf9fb8f937025db" providerId="LiveId" clId="{85076A51-F27B-492D-B9E1-D0706B05841B}" dt="2021-08-29T04:07:00.459" v="3878" actId="14430"/>
          <ac:spMkLst>
            <pc:docMk/>
            <pc:sldMk cId="3550256320" sldId="276"/>
            <ac:spMk id="8" creationId="{3B1B8615-2F79-495C-B17E-DCD2E5BDDDE2}"/>
          </ac:spMkLst>
        </pc:spChg>
        <pc:spChg chg="add mod">
          <ac:chgData name="Keios Starqua" userId="8cf9fb8f937025db" providerId="LiveId" clId="{85076A51-F27B-492D-B9E1-D0706B05841B}" dt="2021-08-28T04:11:16.662" v="3228" actId="255"/>
          <ac:spMkLst>
            <pc:docMk/>
            <pc:sldMk cId="3550256320" sldId="276"/>
            <ac:spMk id="9" creationId="{2D1B6A71-AC5B-46B7-AD5E-4A240C093079}"/>
          </ac:spMkLst>
        </pc:spChg>
        <pc:spChg chg="add del mod">
          <ac:chgData name="Keios Starqua" userId="8cf9fb8f937025db" providerId="LiveId" clId="{85076A51-F27B-492D-B9E1-D0706B05841B}" dt="2021-08-28T03:38:16.975" v="3117" actId="478"/>
          <ac:spMkLst>
            <pc:docMk/>
            <pc:sldMk cId="3550256320" sldId="276"/>
            <ac:spMk id="9" creationId="{861391F0-4FB7-44D0-97B1-608907985907}"/>
          </ac:spMkLst>
        </pc:spChg>
        <pc:spChg chg="add mod">
          <ac:chgData name="Keios Starqua" userId="8cf9fb8f937025db" providerId="LiveId" clId="{85076A51-F27B-492D-B9E1-D0706B05841B}" dt="2021-08-28T04:14:29.273" v="3263" actId="14100"/>
          <ac:spMkLst>
            <pc:docMk/>
            <pc:sldMk cId="3550256320" sldId="276"/>
            <ac:spMk id="10" creationId="{1D53D492-4120-4F6D-B154-4E2B33DC7DEA}"/>
          </ac:spMkLst>
        </pc:spChg>
        <pc:spChg chg="add del mod">
          <ac:chgData name="Keios Starqua" userId="8cf9fb8f937025db" providerId="LiveId" clId="{85076A51-F27B-492D-B9E1-D0706B05841B}" dt="2021-08-28T03:29:34.063" v="3028" actId="478"/>
          <ac:spMkLst>
            <pc:docMk/>
            <pc:sldMk cId="3550256320" sldId="276"/>
            <ac:spMk id="10" creationId="{452A4959-9434-492C-954D-9A0DAD055DDF}"/>
          </ac:spMkLst>
        </pc:spChg>
        <pc:spChg chg="add mod ord">
          <ac:chgData name="Keios Starqua" userId="8cf9fb8f937025db" providerId="LiveId" clId="{85076A51-F27B-492D-B9E1-D0706B05841B}" dt="2021-08-28T09:32:53.037" v="3726"/>
          <ac:spMkLst>
            <pc:docMk/>
            <pc:sldMk cId="3550256320" sldId="276"/>
            <ac:spMk id="11" creationId="{9833BAD9-FAED-468B-8159-A4F384842B5A}"/>
          </ac:spMkLst>
        </pc:spChg>
        <pc:spChg chg="add mod ord">
          <ac:chgData name="Keios Starqua" userId="8cf9fb8f937025db" providerId="LiveId" clId="{85076A51-F27B-492D-B9E1-D0706B05841B}" dt="2021-08-28T09:32:53.037" v="3726"/>
          <ac:spMkLst>
            <pc:docMk/>
            <pc:sldMk cId="3550256320" sldId="276"/>
            <ac:spMk id="12" creationId="{12AE03FF-B235-4C04-AC31-4E00560DB9AB}"/>
          </ac:spMkLst>
        </pc:spChg>
        <pc:spChg chg="add mod">
          <ac:chgData name="Keios Starqua" userId="8cf9fb8f937025db" providerId="LiveId" clId="{85076A51-F27B-492D-B9E1-D0706B05841B}" dt="2021-08-28T04:15:01.304" v="3270" actId="1076"/>
          <ac:spMkLst>
            <pc:docMk/>
            <pc:sldMk cId="3550256320" sldId="276"/>
            <ac:spMk id="14" creationId="{C02AB423-9897-45C3-A374-E72676715501}"/>
          </ac:spMkLst>
        </pc:spChg>
        <pc:spChg chg="add mod topLvl">
          <ac:chgData name="Keios Starqua" userId="8cf9fb8f937025db" providerId="LiveId" clId="{85076A51-F27B-492D-B9E1-D0706B05841B}" dt="2021-08-28T07:42:11.542" v="3474" actId="164"/>
          <ac:spMkLst>
            <pc:docMk/>
            <pc:sldMk cId="3550256320" sldId="276"/>
            <ac:spMk id="15" creationId="{7DE2F5E3-57DB-4CDA-9661-6CC330E17DAF}"/>
          </ac:spMkLst>
        </pc:spChg>
        <pc:spChg chg="add del mod">
          <ac:chgData name="Keios Starqua" userId="8cf9fb8f937025db" providerId="LiveId" clId="{85076A51-F27B-492D-B9E1-D0706B05841B}" dt="2021-08-28T08:35:53.738" v="3548"/>
          <ac:spMkLst>
            <pc:docMk/>
            <pc:sldMk cId="3550256320" sldId="276"/>
            <ac:spMk id="16" creationId="{08440186-A827-435B-AFAD-688C7E76CBDD}"/>
          </ac:spMkLst>
        </pc:spChg>
        <pc:spChg chg="add mod">
          <ac:chgData name="Keios Starqua" userId="8cf9fb8f937025db" providerId="LiveId" clId="{85076A51-F27B-492D-B9E1-D0706B05841B}" dt="2021-08-28T08:45:40.763" v="3565" actId="962"/>
          <ac:spMkLst>
            <pc:docMk/>
            <pc:sldMk cId="3550256320" sldId="276"/>
            <ac:spMk id="19" creationId="{FB0FA02A-4696-4A1F-A1FF-BB74076AB300}"/>
          </ac:spMkLst>
        </pc:spChg>
        <pc:spChg chg="add mod">
          <ac:chgData name="Keios Starqua" userId="8cf9fb8f937025db" providerId="LiveId" clId="{85076A51-F27B-492D-B9E1-D0706B05841B}" dt="2021-08-28T06:59:20.994" v="3306" actId="164"/>
          <ac:spMkLst>
            <pc:docMk/>
            <pc:sldMk cId="3550256320" sldId="276"/>
            <ac:spMk id="20" creationId="{97CF1D53-6589-4393-932A-C83B5C4E2A16}"/>
          </ac:spMkLst>
        </pc:spChg>
        <pc:spChg chg="add mod">
          <ac:chgData name="Keios Starqua" userId="8cf9fb8f937025db" providerId="LiveId" clId="{85076A51-F27B-492D-B9E1-D0706B05841B}" dt="2021-08-28T06:59:20.994" v="3306" actId="164"/>
          <ac:spMkLst>
            <pc:docMk/>
            <pc:sldMk cId="3550256320" sldId="276"/>
            <ac:spMk id="21" creationId="{8383BF4D-A014-4616-A74A-858BED614E5C}"/>
          </ac:spMkLst>
        </pc:spChg>
        <pc:spChg chg="add mod">
          <ac:chgData name="Keios Starqua" userId="8cf9fb8f937025db" providerId="LiveId" clId="{85076A51-F27B-492D-B9E1-D0706B05841B}" dt="2021-08-28T06:59:20.994" v="3306" actId="164"/>
          <ac:spMkLst>
            <pc:docMk/>
            <pc:sldMk cId="3550256320" sldId="276"/>
            <ac:spMk id="22" creationId="{BBB469F4-43CC-466C-A9FB-53986AE73E3B}"/>
          </ac:spMkLst>
        </pc:spChg>
        <pc:spChg chg="add mod ord topLvl">
          <ac:chgData name="Keios Starqua" userId="8cf9fb8f937025db" providerId="LiveId" clId="{85076A51-F27B-492D-B9E1-D0706B05841B}" dt="2021-08-28T11:30:01.533" v="3876" actId="12789"/>
          <ac:spMkLst>
            <pc:docMk/>
            <pc:sldMk cId="3550256320" sldId="276"/>
            <ac:spMk id="24" creationId="{96B457E5-B756-4835-966D-F285F1D21C1F}"/>
          </ac:spMkLst>
        </pc:spChg>
        <pc:spChg chg="add del mod">
          <ac:chgData name="Keios Starqua" userId="8cf9fb8f937025db" providerId="LiveId" clId="{85076A51-F27B-492D-B9E1-D0706B05841B}" dt="2021-08-28T09:28:29.038" v="3643" actId="478"/>
          <ac:spMkLst>
            <pc:docMk/>
            <pc:sldMk cId="3550256320" sldId="276"/>
            <ac:spMk id="25" creationId="{13FCB748-725C-42FA-AA26-C16D2F89BD1E}"/>
          </ac:spMkLst>
        </pc:spChg>
        <pc:spChg chg="add mod ord topLvl">
          <ac:chgData name="Keios Starqua" userId="8cf9fb8f937025db" providerId="LiveId" clId="{85076A51-F27B-492D-B9E1-D0706B05841B}" dt="2021-08-28T07:42:11.542" v="3474" actId="164"/>
          <ac:spMkLst>
            <pc:docMk/>
            <pc:sldMk cId="3550256320" sldId="276"/>
            <ac:spMk id="26" creationId="{EE824694-8200-4590-A553-430F99964C5B}"/>
          </ac:spMkLst>
        </pc:spChg>
        <pc:spChg chg="add mod ord topLvl">
          <ac:chgData name="Keios Starqua" userId="8cf9fb8f937025db" providerId="LiveId" clId="{85076A51-F27B-492D-B9E1-D0706B05841B}" dt="2021-08-28T11:30:01.533" v="3876" actId="12789"/>
          <ac:spMkLst>
            <pc:docMk/>
            <pc:sldMk cId="3550256320" sldId="276"/>
            <ac:spMk id="28" creationId="{6484BA4E-2E49-403A-B519-FBCEEC7D6FE6}"/>
          </ac:spMkLst>
        </pc:spChg>
        <pc:spChg chg="add mod topLvl">
          <ac:chgData name="Keios Starqua" userId="8cf9fb8f937025db" providerId="LiveId" clId="{85076A51-F27B-492D-B9E1-D0706B05841B}" dt="2021-08-28T07:42:11.542" v="3474" actId="164"/>
          <ac:spMkLst>
            <pc:docMk/>
            <pc:sldMk cId="3550256320" sldId="276"/>
            <ac:spMk id="31" creationId="{DFD0B5A3-EB1E-4BF9-ADCF-2292612FA2E8}"/>
          </ac:spMkLst>
        </pc:spChg>
        <pc:spChg chg="add mod topLvl">
          <ac:chgData name="Keios Starqua" userId="8cf9fb8f937025db" providerId="LiveId" clId="{85076A51-F27B-492D-B9E1-D0706B05841B}" dt="2021-08-28T07:42:11.542" v="3474" actId="164"/>
          <ac:spMkLst>
            <pc:docMk/>
            <pc:sldMk cId="3550256320" sldId="276"/>
            <ac:spMk id="32" creationId="{D2AB9DDF-FAF3-4F5C-BFA1-04BB338799C9}"/>
          </ac:spMkLst>
        </pc:spChg>
        <pc:spChg chg="add mod topLvl">
          <ac:chgData name="Keios Starqua" userId="8cf9fb8f937025db" providerId="LiveId" clId="{85076A51-F27B-492D-B9E1-D0706B05841B}" dt="2021-08-28T07:42:11.542" v="3474" actId="164"/>
          <ac:spMkLst>
            <pc:docMk/>
            <pc:sldMk cId="3550256320" sldId="276"/>
            <ac:spMk id="33" creationId="{AC8AB94C-DF74-4DD6-B160-CA4B70BC1CBB}"/>
          </ac:spMkLst>
        </pc:spChg>
        <pc:spChg chg="add del mod">
          <ac:chgData name="Keios Starqua" userId="8cf9fb8f937025db" providerId="LiveId" clId="{85076A51-F27B-492D-B9E1-D0706B05841B}" dt="2021-08-28T09:33:00.291" v="3727" actId="478"/>
          <ac:spMkLst>
            <pc:docMk/>
            <pc:sldMk cId="3550256320" sldId="276"/>
            <ac:spMk id="38" creationId="{B126764C-53D7-4DB1-B7EC-AB399D8718DF}"/>
          </ac:spMkLst>
        </pc:spChg>
        <pc:spChg chg="mod topLvl modVis">
          <ac:chgData name="Keios Starqua" userId="8cf9fb8f937025db" providerId="LiveId" clId="{85076A51-F27B-492D-B9E1-D0706B05841B}" dt="2021-08-29T04:09:37.462" v="3917" actId="12789"/>
          <ac:spMkLst>
            <pc:docMk/>
            <pc:sldMk cId="3550256320" sldId="276"/>
            <ac:spMk id="40" creationId="{1B9AF7B3-C155-4F46-8585-58B674144E12}"/>
          </ac:spMkLst>
        </pc:spChg>
        <pc:spChg chg="del mod topLvl">
          <ac:chgData name="Keios Starqua" userId="8cf9fb8f937025db" providerId="LiveId" clId="{85076A51-F27B-492D-B9E1-D0706B05841B}" dt="2021-08-28T09:33:07.472" v="3729" actId="478"/>
          <ac:spMkLst>
            <pc:docMk/>
            <pc:sldMk cId="3550256320" sldId="276"/>
            <ac:spMk id="41" creationId="{8A2A6AD6-A056-45CC-AB91-72BF3A39C919}"/>
          </ac:spMkLst>
        </pc:spChg>
        <pc:spChg chg="add mod ord">
          <ac:chgData name="Keios Starqua" userId="8cf9fb8f937025db" providerId="LiveId" clId="{85076A51-F27B-492D-B9E1-D0706B05841B}" dt="2021-08-29T05:32:26.500" v="4164" actId="207"/>
          <ac:spMkLst>
            <pc:docMk/>
            <pc:sldMk cId="3550256320" sldId="276"/>
            <ac:spMk id="41" creationId="{9630D2D1-DB4D-46EB-8F42-2BBD6F617457}"/>
          </ac:spMkLst>
        </pc:spChg>
        <pc:spChg chg="mod">
          <ac:chgData name="Keios Starqua" userId="8cf9fb8f937025db" providerId="LiveId" clId="{85076A51-F27B-492D-B9E1-D0706B05841B}" dt="2021-08-29T04:10:14.432" v="3920" actId="12789"/>
          <ac:spMkLst>
            <pc:docMk/>
            <pc:sldMk cId="3550256320" sldId="276"/>
            <ac:spMk id="57" creationId="{1AFDD23A-2BCA-438B-8B94-49D212E8C66D}"/>
          </ac:spMkLst>
        </pc:spChg>
        <pc:spChg chg="mod">
          <ac:chgData name="Keios Starqua" userId="8cf9fb8f937025db" providerId="LiveId" clId="{85076A51-F27B-492D-B9E1-D0706B05841B}" dt="2021-08-29T04:10:24.488" v="3921" actId="12789"/>
          <ac:spMkLst>
            <pc:docMk/>
            <pc:sldMk cId="3550256320" sldId="276"/>
            <ac:spMk id="58" creationId="{94D3AAD0-98EA-4A8C-92EC-40E7B9F8AF13}"/>
          </ac:spMkLst>
        </pc:spChg>
        <pc:spChg chg="mod">
          <ac:chgData name="Keios Starqua" userId="8cf9fb8f937025db" providerId="LiveId" clId="{85076A51-F27B-492D-B9E1-D0706B05841B}" dt="2021-08-29T04:10:24.488" v="3921" actId="12789"/>
          <ac:spMkLst>
            <pc:docMk/>
            <pc:sldMk cId="3550256320" sldId="276"/>
            <ac:spMk id="59" creationId="{A3A49638-8243-416B-9C6D-487DA9D3AEE7}"/>
          </ac:spMkLst>
        </pc:spChg>
        <pc:spChg chg="add del mod ord">
          <ac:chgData name="Keios Starqua" userId="8cf9fb8f937025db" providerId="LiveId" clId="{85076A51-F27B-492D-B9E1-D0706B05841B}" dt="2021-08-28T10:05:27.230" v="3870" actId="478"/>
          <ac:spMkLst>
            <pc:docMk/>
            <pc:sldMk cId="3550256320" sldId="276"/>
            <ac:spMk id="60" creationId="{089DA0B3-A56F-4F35-8E0E-6B25E2CB1727}"/>
          </ac:spMkLst>
        </pc:spChg>
        <pc:spChg chg="add del mod ord">
          <ac:chgData name="Keios Starqua" userId="8cf9fb8f937025db" providerId="LiveId" clId="{85076A51-F27B-492D-B9E1-D0706B05841B}" dt="2021-08-28T10:05:27.230" v="3870" actId="478"/>
          <ac:spMkLst>
            <pc:docMk/>
            <pc:sldMk cId="3550256320" sldId="276"/>
            <ac:spMk id="61" creationId="{AEA3DBBE-9F16-4EBB-B164-00907016DD52}"/>
          </ac:spMkLst>
        </pc:spChg>
        <pc:spChg chg="add del mod ord">
          <ac:chgData name="Keios Starqua" userId="8cf9fb8f937025db" providerId="LiveId" clId="{85076A51-F27B-492D-B9E1-D0706B05841B}" dt="2021-08-28T10:05:27.230" v="3870" actId="478"/>
          <ac:spMkLst>
            <pc:docMk/>
            <pc:sldMk cId="3550256320" sldId="276"/>
            <ac:spMk id="62" creationId="{C0FF0D3B-8C9C-4FFD-BEC7-B75E363F6ED6}"/>
          </ac:spMkLst>
        </pc:spChg>
        <pc:spChg chg="add del mod ord">
          <ac:chgData name="Keios Starqua" userId="8cf9fb8f937025db" providerId="LiveId" clId="{85076A51-F27B-492D-B9E1-D0706B05841B}" dt="2021-08-28T10:05:27.230" v="3870" actId="478"/>
          <ac:spMkLst>
            <pc:docMk/>
            <pc:sldMk cId="3550256320" sldId="276"/>
            <ac:spMk id="63" creationId="{AE77CEDE-1344-4154-9858-7BB1246849EE}"/>
          </ac:spMkLst>
        </pc:spChg>
        <pc:spChg chg="add mod">
          <ac:chgData name="Keios Starqua" userId="8cf9fb8f937025db" providerId="LiveId" clId="{85076A51-F27B-492D-B9E1-D0706B05841B}" dt="2021-08-28T10:02:55.770" v="3840"/>
          <ac:spMkLst>
            <pc:docMk/>
            <pc:sldMk cId="3550256320" sldId="276"/>
            <ac:spMk id="64" creationId="{D4CAC860-932F-456A-B628-1CDB1D53B919}"/>
          </ac:spMkLst>
        </pc:spChg>
        <pc:spChg chg="add mod">
          <ac:chgData name="Keios Starqua" userId="8cf9fb8f937025db" providerId="LiveId" clId="{85076A51-F27B-492D-B9E1-D0706B05841B}" dt="2021-08-28T10:02:55.400" v="3839"/>
          <ac:spMkLst>
            <pc:docMk/>
            <pc:sldMk cId="3550256320" sldId="276"/>
            <ac:spMk id="65" creationId="{1CE127BD-4048-492C-8649-5961B841FFBF}"/>
          </ac:spMkLst>
        </pc:spChg>
        <pc:spChg chg="add mod">
          <ac:chgData name="Keios Starqua" userId="8cf9fb8f937025db" providerId="LiveId" clId="{85076A51-F27B-492D-B9E1-D0706B05841B}" dt="2021-08-28T10:02:55.400" v="3839"/>
          <ac:spMkLst>
            <pc:docMk/>
            <pc:sldMk cId="3550256320" sldId="276"/>
            <ac:spMk id="66" creationId="{46D13CCC-EC6E-4842-AE8A-7E850270AE96}"/>
          </ac:spMkLst>
        </pc:spChg>
        <pc:spChg chg="add mod">
          <ac:chgData name="Keios Starqua" userId="8cf9fb8f937025db" providerId="LiveId" clId="{85076A51-F27B-492D-B9E1-D0706B05841B}" dt="2021-08-28T10:02:35.056" v="3829"/>
          <ac:spMkLst>
            <pc:docMk/>
            <pc:sldMk cId="3550256320" sldId="276"/>
            <ac:spMk id="67" creationId="{02BA92BF-8AF7-4EB2-BDA7-E833114D7FB2}"/>
          </ac:spMkLst>
        </pc:spChg>
        <pc:spChg chg="add mod">
          <ac:chgData name="Keios Starqua" userId="8cf9fb8f937025db" providerId="LiveId" clId="{85076A51-F27B-492D-B9E1-D0706B05841B}" dt="2021-08-28T10:02:35.056" v="3829"/>
          <ac:spMkLst>
            <pc:docMk/>
            <pc:sldMk cId="3550256320" sldId="276"/>
            <ac:spMk id="68" creationId="{2ED6E070-E937-4E47-A2E8-BEDC57A9AFAF}"/>
          </ac:spMkLst>
        </pc:spChg>
        <pc:spChg chg="add del mod ord">
          <ac:chgData name="Keios Starqua" userId="8cf9fb8f937025db" providerId="LiveId" clId="{85076A51-F27B-492D-B9E1-D0706B05841B}" dt="2021-08-28T10:05:27.230" v="3870" actId="478"/>
          <ac:spMkLst>
            <pc:docMk/>
            <pc:sldMk cId="3550256320" sldId="276"/>
            <ac:spMk id="69" creationId="{037AABB0-3BCA-4130-9D44-0344686A7EB3}"/>
          </ac:spMkLst>
        </pc:spChg>
        <pc:spChg chg="add del mod ord">
          <ac:chgData name="Keios Starqua" userId="8cf9fb8f937025db" providerId="LiveId" clId="{85076A51-F27B-492D-B9E1-D0706B05841B}" dt="2021-08-28T10:05:27.230" v="3870" actId="478"/>
          <ac:spMkLst>
            <pc:docMk/>
            <pc:sldMk cId="3550256320" sldId="276"/>
            <ac:spMk id="70" creationId="{AE0765BF-48CA-4AE9-A596-BE1453079C53}"/>
          </ac:spMkLst>
        </pc:spChg>
        <pc:spChg chg="add del mod ord">
          <ac:chgData name="Keios Starqua" userId="8cf9fb8f937025db" providerId="LiveId" clId="{85076A51-F27B-492D-B9E1-D0706B05841B}" dt="2021-08-28T10:05:27.230" v="3870" actId="478"/>
          <ac:spMkLst>
            <pc:docMk/>
            <pc:sldMk cId="3550256320" sldId="276"/>
            <ac:spMk id="71" creationId="{79D6253C-80F9-4446-A02C-EFC39D400C36}"/>
          </ac:spMkLst>
        </pc:spChg>
        <pc:spChg chg="add del mod ord">
          <ac:chgData name="Keios Starqua" userId="8cf9fb8f937025db" providerId="LiveId" clId="{85076A51-F27B-492D-B9E1-D0706B05841B}" dt="2021-08-28T10:05:27.230" v="3870" actId="478"/>
          <ac:spMkLst>
            <pc:docMk/>
            <pc:sldMk cId="3550256320" sldId="276"/>
            <ac:spMk id="72" creationId="{FAE1775F-3096-46F3-B0E7-EC0F2221A921}"/>
          </ac:spMkLst>
        </pc:spChg>
        <pc:spChg chg="add del mod ord">
          <ac:chgData name="Keios Starqua" userId="8cf9fb8f937025db" providerId="LiveId" clId="{85076A51-F27B-492D-B9E1-D0706B05841B}" dt="2021-08-28T10:05:27.230" v="3870" actId="478"/>
          <ac:spMkLst>
            <pc:docMk/>
            <pc:sldMk cId="3550256320" sldId="276"/>
            <ac:spMk id="73" creationId="{10F60DAF-84B9-4E25-9489-4809307D51AC}"/>
          </ac:spMkLst>
        </pc:spChg>
        <pc:grpChg chg="add mod">
          <ac:chgData name="Keios Starqua" userId="8cf9fb8f937025db" providerId="LiveId" clId="{85076A51-F27B-492D-B9E1-D0706B05841B}" dt="2021-08-28T09:43:19.983" v="3790" actId="12789"/>
          <ac:grpSpMkLst>
            <pc:docMk/>
            <pc:sldMk cId="3550256320" sldId="276"/>
            <ac:grpSpMk id="3" creationId="{5F908D5A-DF5A-4F9F-84CE-937AFB00AAED}"/>
          </ac:grpSpMkLst>
        </pc:grpChg>
        <pc:grpChg chg="add del mod">
          <ac:chgData name="Keios Starqua" userId="8cf9fb8f937025db" providerId="LiveId" clId="{85076A51-F27B-492D-B9E1-D0706B05841B}" dt="2021-08-28T07:41:20.439" v="3451" actId="165"/>
          <ac:grpSpMkLst>
            <pc:docMk/>
            <pc:sldMk cId="3550256320" sldId="276"/>
            <ac:grpSpMk id="5" creationId="{05B09706-95F2-4692-B75E-145271F6F121}"/>
          </ac:grpSpMkLst>
        </pc:grpChg>
        <pc:grpChg chg="add mod">
          <ac:chgData name="Keios Starqua" userId="8cf9fb8f937025db" providerId="LiveId" clId="{85076A51-F27B-492D-B9E1-D0706B05841B}" dt="2021-08-28T07:42:11.542" v="3474" actId="164"/>
          <ac:grpSpMkLst>
            <pc:docMk/>
            <pc:sldMk cId="3550256320" sldId="276"/>
            <ac:grpSpMk id="6" creationId="{D8901A2C-6D47-4C43-A0D2-43ACCB7F33F7}"/>
          </ac:grpSpMkLst>
        </pc:grpChg>
        <pc:grpChg chg="add mod ord modVis">
          <ac:chgData name="Keios Starqua" userId="8cf9fb8f937025db" providerId="LiveId" clId="{85076A51-F27B-492D-B9E1-D0706B05841B}" dt="2021-08-29T05:46:44.850" v="4279" actId="14429"/>
          <ac:grpSpMkLst>
            <pc:docMk/>
            <pc:sldMk cId="3550256320" sldId="276"/>
            <ac:grpSpMk id="13" creationId="{E075F5A8-CD29-418B-8437-4594AB1B5B13}"/>
          </ac:grpSpMkLst>
        </pc:grpChg>
        <pc:grpChg chg="add del mod topLvl">
          <ac:chgData name="Keios Starqua" userId="8cf9fb8f937025db" providerId="LiveId" clId="{85076A51-F27B-492D-B9E1-D0706B05841B}" dt="2021-08-28T07:41:25.890" v="3453" actId="165"/>
          <ac:grpSpMkLst>
            <pc:docMk/>
            <pc:sldMk cId="3550256320" sldId="276"/>
            <ac:grpSpMk id="18" creationId="{55173C1F-0D23-4775-BD2F-0D9E9C153403}"/>
          </ac:grpSpMkLst>
        </pc:grpChg>
        <pc:grpChg chg="add mod ord">
          <ac:chgData name="Keios Starqua" userId="8cf9fb8f937025db" providerId="LiveId" clId="{85076A51-F27B-492D-B9E1-D0706B05841B}" dt="2021-08-28T07:44:30.392" v="3483"/>
          <ac:grpSpMkLst>
            <pc:docMk/>
            <pc:sldMk cId="3550256320" sldId="276"/>
            <ac:grpSpMk id="23" creationId="{ABB96482-BD78-4F0D-B2A4-D4F13585832D}"/>
          </ac:grpSpMkLst>
        </pc:grpChg>
        <pc:grpChg chg="add mod">
          <ac:chgData name="Keios Starqua" userId="8cf9fb8f937025db" providerId="LiveId" clId="{85076A51-F27B-492D-B9E1-D0706B05841B}" dt="2021-08-28T07:14:11.942" v="3328" actId="164"/>
          <ac:grpSpMkLst>
            <pc:docMk/>
            <pc:sldMk cId="3550256320" sldId="276"/>
            <ac:grpSpMk id="25" creationId="{9A9977A1-D6B8-4529-8998-5E0A328D93EF}"/>
          </ac:grpSpMkLst>
        </pc:grpChg>
        <pc:grpChg chg="add del mod topLvl">
          <ac:chgData name="Keios Starqua" userId="8cf9fb8f937025db" providerId="LiveId" clId="{85076A51-F27B-492D-B9E1-D0706B05841B}" dt="2021-08-28T07:32:55.653" v="3376" actId="165"/>
          <ac:grpSpMkLst>
            <pc:docMk/>
            <pc:sldMk cId="3550256320" sldId="276"/>
            <ac:grpSpMk id="27" creationId="{F3AB7F85-F67B-4881-AFBA-4B8F3DB5B32D}"/>
          </ac:grpSpMkLst>
        </pc:grpChg>
        <pc:grpChg chg="add del mod">
          <ac:chgData name="Keios Starqua" userId="8cf9fb8f937025db" providerId="LiveId" clId="{85076A51-F27B-492D-B9E1-D0706B05841B}" dt="2021-08-28T07:32:47.039" v="3375" actId="165"/>
          <ac:grpSpMkLst>
            <pc:docMk/>
            <pc:sldMk cId="3550256320" sldId="276"/>
            <ac:grpSpMk id="29" creationId="{A9772AD6-975D-4575-BF32-56C31E04E500}"/>
          </ac:grpSpMkLst>
        </pc:grpChg>
        <pc:grpChg chg="add del mod topLvl">
          <ac:chgData name="Keios Starqua" userId="8cf9fb8f937025db" providerId="LiveId" clId="{85076A51-F27B-492D-B9E1-D0706B05841B}" dt="2021-08-28T07:41:23.105" v="3452" actId="165"/>
          <ac:grpSpMkLst>
            <pc:docMk/>
            <pc:sldMk cId="3550256320" sldId="276"/>
            <ac:grpSpMk id="30" creationId="{68A5ECE0-EE32-42F7-B39D-E531560822EE}"/>
          </ac:grpSpMkLst>
        </pc:grpChg>
        <pc:grpChg chg="add del mod topLvl">
          <ac:chgData name="Keios Starqua" userId="8cf9fb8f937025db" providerId="LiveId" clId="{85076A51-F27B-492D-B9E1-D0706B05841B}" dt="2021-08-28T07:41:23.105" v="3452" actId="165"/>
          <ac:grpSpMkLst>
            <pc:docMk/>
            <pc:sldMk cId="3550256320" sldId="276"/>
            <ac:grpSpMk id="36" creationId="{112EFBD7-817D-4BF5-9881-339C7B569BC0}"/>
          </ac:grpSpMkLst>
        </pc:grpChg>
        <pc:grpChg chg="add del mod">
          <ac:chgData name="Keios Starqua" userId="8cf9fb8f937025db" providerId="LiveId" clId="{85076A51-F27B-492D-B9E1-D0706B05841B}" dt="2021-08-28T07:40:58.554" v="3449" actId="165"/>
          <ac:grpSpMkLst>
            <pc:docMk/>
            <pc:sldMk cId="3550256320" sldId="276"/>
            <ac:grpSpMk id="37" creationId="{7DE0C03E-E252-449C-BEBF-A26CB8D80D34}"/>
          </ac:grpSpMkLst>
        </pc:grpChg>
        <pc:grpChg chg="add del mod">
          <ac:chgData name="Keios Starqua" userId="8cf9fb8f937025db" providerId="LiveId" clId="{85076A51-F27B-492D-B9E1-D0706B05841B}" dt="2021-08-28T09:33:07.472" v="3729" actId="478"/>
          <ac:grpSpMkLst>
            <pc:docMk/>
            <pc:sldMk cId="3550256320" sldId="276"/>
            <ac:grpSpMk id="39" creationId="{4C40C066-4D04-402A-A858-1F44F8714DC2}"/>
          </ac:grpSpMkLst>
        </pc:grpChg>
        <pc:grpChg chg="add mod modVis">
          <ac:chgData name="Keios Starqua" userId="8cf9fb8f937025db" providerId="LiveId" clId="{85076A51-F27B-492D-B9E1-D0706B05841B}" dt="2021-08-29T04:32:41.695" v="4097" actId="14429"/>
          <ac:grpSpMkLst>
            <pc:docMk/>
            <pc:sldMk cId="3550256320" sldId="276"/>
            <ac:grpSpMk id="56" creationId="{5B174B82-80E3-4C07-BAAD-1625EC0F2D50}"/>
          </ac:grpSpMkLst>
        </pc:grpChg>
        <pc:graphicFrameChg chg="add del mod">
          <ac:chgData name="Keios Starqua" userId="8cf9fb8f937025db" providerId="LiveId" clId="{85076A51-F27B-492D-B9E1-D0706B05841B}" dt="2021-08-28T03:59:50.103" v="3167" actId="11529"/>
          <ac:graphicFrameMkLst>
            <pc:docMk/>
            <pc:sldMk cId="3550256320" sldId="276"/>
            <ac:graphicFrameMk id="5" creationId="{F99ECEB4-F1BF-47A1-BD58-EF262C2C81A5}"/>
          </ac:graphicFrameMkLst>
        </pc:graphicFrameChg>
        <pc:graphicFrameChg chg="add del mod">
          <ac:chgData name="Keios Starqua" userId="8cf9fb8f937025db" providerId="LiveId" clId="{85076A51-F27B-492D-B9E1-D0706B05841B}" dt="2021-08-28T04:01:03.534" v="3169" actId="478"/>
          <ac:graphicFrameMkLst>
            <pc:docMk/>
            <pc:sldMk cId="3550256320" sldId="276"/>
            <ac:graphicFrameMk id="6" creationId="{C9479632-00C5-4E84-92FA-A3F4E75F197E}"/>
          </ac:graphicFrameMkLst>
        </pc:graphicFrameChg>
        <pc:graphicFrameChg chg="add del mod">
          <ac:chgData name="Keios Starqua" userId="8cf9fb8f937025db" providerId="LiveId" clId="{85076A51-F27B-492D-B9E1-D0706B05841B}" dt="2021-08-28T03:48:40.804" v="3154" actId="478"/>
          <ac:graphicFrameMkLst>
            <pc:docMk/>
            <pc:sldMk cId="3550256320" sldId="276"/>
            <ac:graphicFrameMk id="17" creationId="{3F5165B0-E780-4D2B-9591-9E056CEF4062}"/>
          </ac:graphicFrameMkLst>
        </pc:graphicFrameChg>
        <pc:graphicFrameChg chg="add del mod">
          <ac:chgData name="Keios Starqua" userId="8cf9fb8f937025db" providerId="LiveId" clId="{85076A51-F27B-492D-B9E1-D0706B05841B}" dt="2021-08-28T03:49:52.312" v="3161" actId="478"/>
          <ac:graphicFrameMkLst>
            <pc:docMk/>
            <pc:sldMk cId="3550256320" sldId="276"/>
            <ac:graphicFrameMk id="18" creationId="{D9654195-638B-4614-AA14-C6B73A1AE20A}"/>
          </ac:graphicFrameMkLst>
        </pc:graphicFrameChg>
        <pc:graphicFrameChg chg="add del mod">
          <ac:chgData name="Keios Starqua" userId="8cf9fb8f937025db" providerId="LiveId" clId="{85076A51-F27B-492D-B9E1-D0706B05841B}" dt="2021-08-28T03:58:15.478" v="3165" actId="478"/>
          <ac:graphicFrameMkLst>
            <pc:docMk/>
            <pc:sldMk cId="3550256320" sldId="276"/>
            <ac:graphicFrameMk id="19" creationId="{17F76C1C-EDBE-410A-90C7-1128F85AC2CF}"/>
          </ac:graphicFrameMkLst>
        </pc:graphicFrameChg>
        <pc:picChg chg="add mod topLvl">
          <ac:chgData name="Keios Starqua" userId="8cf9fb8f937025db" providerId="LiveId" clId="{85076A51-F27B-492D-B9E1-D0706B05841B}" dt="2021-08-28T07:44:43.562" v="3484" actId="196"/>
          <ac:picMkLst>
            <pc:docMk/>
            <pc:sldMk cId="3550256320" sldId="276"/>
            <ac:picMk id="17" creationId="{4A32B748-3624-4300-8D6A-5E30058A6C8C}"/>
          </ac:picMkLst>
        </pc:picChg>
        <pc:picChg chg="add mod ord">
          <ac:chgData name="Keios Starqua" userId="8cf9fb8f937025db" providerId="LiveId" clId="{85076A51-F27B-492D-B9E1-D0706B05841B}" dt="2021-08-29T04:09:27.619" v="3916" actId="12789"/>
          <ac:picMkLst>
            <pc:docMk/>
            <pc:sldMk cId="3550256320" sldId="276"/>
            <ac:picMk id="29" creationId="{C4C617DB-1C2B-4AE5-B31D-EF0692E188D0}"/>
          </ac:picMkLst>
        </pc:picChg>
        <pc:picChg chg="add del">
          <ac:chgData name="Keios Starqua" userId="8cf9fb8f937025db" providerId="LiveId" clId="{85076A51-F27B-492D-B9E1-D0706B05841B}" dt="2021-08-28T07:37:15.896" v="3418" actId="22"/>
          <ac:picMkLst>
            <pc:docMk/>
            <pc:sldMk cId="3550256320" sldId="276"/>
            <ac:picMk id="35" creationId="{A40D8569-2ADD-4B24-BC9F-515478D775B7}"/>
          </ac:picMkLst>
        </pc:picChg>
        <pc:picChg chg="add mod ord">
          <ac:chgData name="Keios Starqua" userId="8cf9fb8f937025db" providerId="LiveId" clId="{85076A51-F27B-492D-B9E1-D0706B05841B}" dt="2021-08-29T04:09:27.619" v="3916" actId="12789"/>
          <ac:picMkLst>
            <pc:docMk/>
            <pc:sldMk cId="3550256320" sldId="276"/>
            <ac:picMk id="35" creationId="{B5330531-F2C5-4917-A7A0-CBEF21993AD3}"/>
          </ac:picMkLst>
        </pc:picChg>
        <pc:picChg chg="add mod">
          <ac:chgData name="Keios Starqua" userId="8cf9fb8f937025db" providerId="LiveId" clId="{85076A51-F27B-492D-B9E1-D0706B05841B}" dt="2021-08-29T04:09:27.619" v="3916" actId="12789"/>
          <ac:picMkLst>
            <pc:docMk/>
            <pc:sldMk cId="3550256320" sldId="276"/>
            <ac:picMk id="43" creationId="{D3B71915-EE88-430E-95F1-70F96348BF0D}"/>
          </ac:picMkLst>
        </pc:picChg>
        <pc:picChg chg="add mod">
          <ac:chgData name="Keios Starqua" userId="8cf9fb8f937025db" providerId="LiveId" clId="{85076A51-F27B-492D-B9E1-D0706B05841B}" dt="2021-08-29T04:09:27.619" v="3916" actId="12789"/>
          <ac:picMkLst>
            <pc:docMk/>
            <pc:sldMk cId="3550256320" sldId="276"/>
            <ac:picMk id="45" creationId="{B886D545-4D56-42F7-8772-2CDEDE2A5E61}"/>
          </ac:picMkLst>
        </pc:picChg>
        <pc:picChg chg="add mod">
          <ac:chgData name="Keios Starqua" userId="8cf9fb8f937025db" providerId="LiveId" clId="{85076A51-F27B-492D-B9E1-D0706B05841B}" dt="2021-08-29T04:09:27.619" v="3916" actId="12789"/>
          <ac:picMkLst>
            <pc:docMk/>
            <pc:sldMk cId="3550256320" sldId="276"/>
            <ac:picMk id="47" creationId="{9E06ACF5-3ED3-4468-9B55-7667A8D70013}"/>
          </ac:picMkLst>
        </pc:picChg>
        <pc:picChg chg="add mod">
          <ac:chgData name="Keios Starqua" userId="8cf9fb8f937025db" providerId="LiveId" clId="{85076A51-F27B-492D-B9E1-D0706B05841B}" dt="2021-08-29T04:09:27.619" v="3916" actId="12789"/>
          <ac:picMkLst>
            <pc:docMk/>
            <pc:sldMk cId="3550256320" sldId="276"/>
            <ac:picMk id="49" creationId="{95970CCE-B9F7-4FD5-91D3-3B005927F33C}"/>
          </ac:picMkLst>
        </pc:picChg>
        <pc:picChg chg="add mod">
          <ac:chgData name="Keios Starqua" userId="8cf9fb8f937025db" providerId="LiveId" clId="{85076A51-F27B-492D-B9E1-D0706B05841B}" dt="2021-08-29T04:09:27.619" v="3916" actId="12789"/>
          <ac:picMkLst>
            <pc:docMk/>
            <pc:sldMk cId="3550256320" sldId="276"/>
            <ac:picMk id="51" creationId="{33EF9E4A-6358-4D24-9262-FB4EDAB1BB7A}"/>
          </ac:picMkLst>
        </pc:picChg>
        <pc:picChg chg="add mod">
          <ac:chgData name="Keios Starqua" userId="8cf9fb8f937025db" providerId="LiveId" clId="{85076A51-F27B-492D-B9E1-D0706B05841B}" dt="2021-08-29T04:09:27.619" v="3916" actId="12789"/>
          <ac:picMkLst>
            <pc:docMk/>
            <pc:sldMk cId="3550256320" sldId="276"/>
            <ac:picMk id="53" creationId="{D9D00A88-50D3-461F-8995-CBFBCB84DBF2}"/>
          </ac:picMkLst>
        </pc:picChg>
        <pc:picChg chg="add mod">
          <ac:chgData name="Keios Starqua" userId="8cf9fb8f937025db" providerId="LiveId" clId="{85076A51-F27B-492D-B9E1-D0706B05841B}" dt="2021-08-28T10:39:31.640" v="3872" actId="962"/>
          <ac:picMkLst>
            <pc:docMk/>
            <pc:sldMk cId="3550256320" sldId="276"/>
            <ac:picMk id="55" creationId="{E2AFABA5-3A1F-4A1A-AD83-05A26CEEB13B}"/>
          </ac:picMkLst>
        </pc:picChg>
        <pc:inkChg chg="add del">
          <ac:chgData name="Keios Starqua" userId="8cf9fb8f937025db" providerId="LiveId" clId="{85076A51-F27B-492D-B9E1-D0706B05841B}" dt="2021-08-28T03:47:23.988" v="3147" actId="9405"/>
          <ac:inkMkLst>
            <pc:docMk/>
            <pc:sldMk cId="3550256320" sldId="276"/>
            <ac:inkMk id="14" creationId="{1410E5BC-65A5-4395-A1ED-D2F5C8574A0F}"/>
          </ac:inkMkLst>
        </pc:inkChg>
        <pc:inkChg chg="add del">
          <ac:chgData name="Keios Starqua" userId="8cf9fb8f937025db" providerId="LiveId" clId="{85076A51-F27B-492D-B9E1-D0706B05841B}" dt="2021-08-28T03:48:17.038" v="3149" actId="9405"/>
          <ac:inkMkLst>
            <pc:docMk/>
            <pc:sldMk cId="3550256320" sldId="276"/>
            <ac:inkMk id="15" creationId="{8812ACF9-F4AE-4E24-B625-61D6AA665263}"/>
          </ac:inkMkLst>
        </pc:inkChg>
        <pc:inkChg chg="add del">
          <ac:chgData name="Keios Starqua" userId="8cf9fb8f937025db" providerId="LiveId" clId="{85076A51-F27B-492D-B9E1-D0706B05841B}" dt="2021-08-28T03:48:21.959" v="3151" actId="9405"/>
          <ac:inkMkLst>
            <pc:docMk/>
            <pc:sldMk cId="3550256320" sldId="276"/>
            <ac:inkMk id="16" creationId="{0968FC82-2DF0-44C2-AD88-187B75A09868}"/>
          </ac:inkMkLst>
        </pc:inkChg>
      </pc:sldChg>
      <pc:sldChg chg="addSp delSp modSp add del mod modTransition delAnim modAnim">
        <pc:chgData name="Keios Starqua" userId="8cf9fb8f937025db" providerId="LiveId" clId="{85076A51-F27B-492D-B9E1-D0706B05841B}" dt="2021-08-29T05:56:28.528" v="4299" actId="47"/>
        <pc:sldMkLst>
          <pc:docMk/>
          <pc:sldMk cId="400683375" sldId="277"/>
        </pc:sldMkLst>
        <pc:spChg chg="add mod ord">
          <ac:chgData name="Keios Starqua" userId="8cf9fb8f937025db" providerId="LiveId" clId="{85076A51-F27B-492D-B9E1-D0706B05841B}" dt="2021-08-29T04:20:06.498" v="4065" actId="962"/>
          <ac:spMkLst>
            <pc:docMk/>
            <pc:sldMk cId="400683375" sldId="277"/>
            <ac:spMk id="5" creationId="{31115F5F-4EEC-4C3B-B3E1-6B8908E80F88}"/>
          </ac:spMkLst>
        </pc:spChg>
        <pc:spChg chg="add del mod">
          <ac:chgData name="Keios Starqua" userId="8cf9fb8f937025db" providerId="LiveId" clId="{85076A51-F27B-492D-B9E1-D0706B05841B}" dt="2021-08-29T04:17:53.903" v="3961" actId="478"/>
          <ac:spMkLst>
            <pc:docMk/>
            <pc:sldMk cId="400683375" sldId="277"/>
            <ac:spMk id="16" creationId="{EA579398-1A3F-4566-A291-6FBE349B8459}"/>
          </ac:spMkLst>
        </pc:spChg>
        <pc:spChg chg="del">
          <ac:chgData name="Keios Starqua" userId="8cf9fb8f937025db" providerId="LiveId" clId="{85076A51-F27B-492D-B9E1-D0706B05841B}" dt="2021-08-29T05:55:59.026" v="4296" actId="21"/>
          <ac:spMkLst>
            <pc:docMk/>
            <pc:sldMk cId="400683375" sldId="277"/>
            <ac:spMk id="40" creationId="{1B9AF7B3-C155-4F46-8585-58B674144E12}"/>
          </ac:spMkLst>
        </pc:spChg>
        <pc:spChg chg="add mod">
          <ac:chgData name="Keios Starqua" userId="8cf9fb8f937025db" providerId="LiveId" clId="{85076A51-F27B-492D-B9E1-D0706B05841B}" dt="2021-08-29T04:26:39.196" v="4075" actId="20577"/>
          <ac:spMkLst>
            <pc:docMk/>
            <pc:sldMk cId="400683375" sldId="277"/>
            <ac:spMk id="42" creationId="{AB3E7653-8E71-497D-A68B-6E3B0FB4C920}"/>
          </ac:spMkLst>
        </pc:spChg>
        <pc:spChg chg="add del mod">
          <ac:chgData name="Keios Starqua" userId="8cf9fb8f937025db" providerId="LiveId" clId="{85076A51-F27B-492D-B9E1-D0706B05841B}" dt="2021-08-29T05:55:59.026" v="4296" actId="21"/>
          <ac:spMkLst>
            <pc:docMk/>
            <pc:sldMk cId="400683375" sldId="277"/>
            <ac:spMk id="48" creationId="{B46AC7A8-E283-4EF2-8CE6-4EB81AF1318D}"/>
          </ac:spMkLst>
        </pc:spChg>
        <pc:grpChg chg="mod modVis">
          <ac:chgData name="Keios Starqua" userId="8cf9fb8f937025db" providerId="LiveId" clId="{85076A51-F27B-492D-B9E1-D0706B05841B}" dt="2021-08-29T05:37:01.534" v="4165" actId="14430"/>
          <ac:grpSpMkLst>
            <pc:docMk/>
            <pc:sldMk cId="400683375" sldId="277"/>
            <ac:grpSpMk id="13" creationId="{E075F5A8-CD29-418B-8437-4594AB1B5B13}"/>
          </ac:grpSpMkLst>
        </pc:grpChg>
        <pc:grpChg chg="add del mod">
          <ac:chgData name="Keios Starqua" userId="8cf9fb8f937025db" providerId="LiveId" clId="{85076A51-F27B-492D-B9E1-D0706B05841B}" dt="2021-08-29T05:55:59.026" v="4296" actId="21"/>
          <ac:grpSpMkLst>
            <pc:docMk/>
            <pc:sldMk cId="400683375" sldId="277"/>
            <ac:grpSpMk id="18" creationId="{25D92B4E-8D47-4F02-9503-73BCC1E2E4AE}"/>
          </ac:grpSpMkLst>
        </pc:grpChg>
        <pc:grpChg chg="del">
          <ac:chgData name="Keios Starqua" userId="8cf9fb8f937025db" providerId="LiveId" clId="{85076A51-F27B-492D-B9E1-D0706B05841B}" dt="2021-08-29T05:55:59.026" v="4296" actId="21"/>
          <ac:grpSpMkLst>
            <pc:docMk/>
            <pc:sldMk cId="400683375" sldId="277"/>
            <ac:grpSpMk id="56" creationId="{5B174B82-80E3-4C07-BAAD-1625EC0F2D50}"/>
          </ac:grpSpMkLst>
        </pc:grpChg>
        <pc:picChg chg="add mod">
          <ac:chgData name="Keios Starqua" userId="8cf9fb8f937025db" providerId="LiveId" clId="{85076A51-F27B-492D-B9E1-D0706B05841B}" dt="2021-08-29T04:20:41.265" v="4068" actId="1076"/>
          <ac:picMkLst>
            <pc:docMk/>
            <pc:sldMk cId="400683375" sldId="277"/>
            <ac:picMk id="27" creationId="{A3A8343D-7BAF-4AF7-950B-194CCE8ED668}"/>
          </ac:picMkLst>
        </pc:picChg>
        <pc:picChg chg="del">
          <ac:chgData name="Keios Starqua" userId="8cf9fb8f937025db" providerId="LiveId" clId="{85076A51-F27B-492D-B9E1-D0706B05841B}" dt="2021-08-29T05:46:13.890" v="4263" actId="478"/>
          <ac:picMkLst>
            <pc:docMk/>
            <pc:sldMk cId="400683375" sldId="277"/>
            <ac:picMk id="29" creationId="{C4C617DB-1C2B-4AE5-B31D-EF0692E188D0}"/>
          </ac:picMkLst>
        </pc:picChg>
        <pc:picChg chg="del">
          <ac:chgData name="Keios Starqua" userId="8cf9fb8f937025db" providerId="LiveId" clId="{85076A51-F27B-492D-B9E1-D0706B05841B}" dt="2021-08-29T05:45:20.388" v="4247" actId="478"/>
          <ac:picMkLst>
            <pc:docMk/>
            <pc:sldMk cId="400683375" sldId="277"/>
            <ac:picMk id="35" creationId="{B5330531-F2C5-4917-A7A0-CBEF21993AD3}"/>
          </ac:picMkLst>
        </pc:picChg>
        <pc:picChg chg="del">
          <ac:chgData name="Keios Starqua" userId="8cf9fb8f937025db" providerId="LiveId" clId="{85076A51-F27B-492D-B9E1-D0706B05841B}" dt="2021-08-29T05:44:40.892" v="4231" actId="478"/>
          <ac:picMkLst>
            <pc:docMk/>
            <pc:sldMk cId="400683375" sldId="277"/>
            <ac:picMk id="43" creationId="{D3B71915-EE88-430E-95F1-70F96348BF0D}"/>
          </ac:picMkLst>
        </pc:picChg>
        <pc:picChg chg="del">
          <ac:chgData name="Keios Starqua" userId="8cf9fb8f937025db" providerId="LiveId" clId="{85076A51-F27B-492D-B9E1-D0706B05841B}" dt="2021-08-29T05:55:59.026" v="4296" actId="21"/>
          <ac:picMkLst>
            <pc:docMk/>
            <pc:sldMk cId="400683375" sldId="277"/>
            <ac:picMk id="45" creationId="{B886D545-4D56-42F7-8772-2CDEDE2A5E61}"/>
          </ac:picMkLst>
        </pc:picChg>
        <pc:picChg chg="del">
          <ac:chgData name="Keios Starqua" userId="8cf9fb8f937025db" providerId="LiveId" clId="{85076A51-F27B-492D-B9E1-D0706B05841B}" dt="2021-08-29T05:55:59.026" v="4296" actId="21"/>
          <ac:picMkLst>
            <pc:docMk/>
            <pc:sldMk cId="400683375" sldId="277"/>
            <ac:picMk id="47" creationId="{9E06ACF5-3ED3-4468-9B55-7667A8D70013}"/>
          </ac:picMkLst>
        </pc:picChg>
        <pc:picChg chg="mod">
          <ac:chgData name="Keios Starqua" userId="8cf9fb8f937025db" providerId="LiveId" clId="{85076A51-F27B-492D-B9E1-D0706B05841B}" dt="2021-08-29T04:19:52.727" v="4063" actId="164"/>
          <ac:picMkLst>
            <pc:docMk/>
            <pc:sldMk cId="400683375" sldId="277"/>
            <ac:picMk id="49" creationId="{95970CCE-B9F7-4FD5-91D3-3B005927F33C}"/>
          </ac:picMkLst>
        </pc:picChg>
        <pc:picChg chg="add del mod">
          <ac:chgData name="Keios Starqua" userId="8cf9fb8f937025db" providerId="LiveId" clId="{85076A51-F27B-492D-B9E1-D0706B05841B}" dt="2021-08-29T05:55:59.026" v="4296" actId="21"/>
          <ac:picMkLst>
            <pc:docMk/>
            <pc:sldMk cId="400683375" sldId="277"/>
            <ac:picMk id="50" creationId="{948FB348-DB16-4C87-8170-FABDB66AFFDA}"/>
          </ac:picMkLst>
        </pc:picChg>
        <pc:picChg chg="del">
          <ac:chgData name="Keios Starqua" userId="8cf9fb8f937025db" providerId="LiveId" clId="{85076A51-F27B-492D-B9E1-D0706B05841B}" dt="2021-08-29T05:55:59.026" v="4296" actId="21"/>
          <ac:picMkLst>
            <pc:docMk/>
            <pc:sldMk cId="400683375" sldId="277"/>
            <ac:picMk id="51" creationId="{33EF9E4A-6358-4D24-9262-FB4EDAB1BB7A}"/>
          </ac:picMkLst>
        </pc:picChg>
        <pc:picChg chg="add del mod">
          <ac:chgData name="Keios Starqua" userId="8cf9fb8f937025db" providerId="LiveId" clId="{85076A51-F27B-492D-B9E1-D0706B05841B}" dt="2021-08-29T05:55:59.026" v="4296" actId="21"/>
          <ac:picMkLst>
            <pc:docMk/>
            <pc:sldMk cId="400683375" sldId="277"/>
            <ac:picMk id="52" creationId="{740C89C8-AC48-4CFE-A835-5A8DDF896485}"/>
          </ac:picMkLst>
        </pc:picChg>
        <pc:picChg chg="del">
          <ac:chgData name="Keios Starqua" userId="8cf9fb8f937025db" providerId="LiveId" clId="{85076A51-F27B-492D-B9E1-D0706B05841B}" dt="2021-08-29T05:55:59.026" v="4296" actId="21"/>
          <ac:picMkLst>
            <pc:docMk/>
            <pc:sldMk cId="400683375" sldId="277"/>
            <ac:picMk id="53" creationId="{D9D00A88-50D3-461F-8995-CBFBCB84DBF2}"/>
          </ac:picMkLst>
        </pc:picChg>
        <pc:picChg chg="add del mod">
          <ac:chgData name="Keios Starqua" userId="8cf9fb8f937025db" providerId="LiveId" clId="{85076A51-F27B-492D-B9E1-D0706B05841B}" dt="2021-08-29T05:55:59.026" v="4296" actId="21"/>
          <ac:picMkLst>
            <pc:docMk/>
            <pc:sldMk cId="400683375" sldId="277"/>
            <ac:picMk id="54" creationId="{F384E5CF-4BB8-44DF-B928-45F7F1638093}"/>
          </ac:picMkLst>
        </pc:picChg>
        <pc:picChg chg="add del mod">
          <ac:chgData name="Keios Starqua" userId="8cf9fb8f937025db" providerId="LiveId" clId="{85076A51-F27B-492D-B9E1-D0706B05841B}" dt="2021-08-29T05:54:44.028" v="4290"/>
          <ac:picMkLst>
            <pc:docMk/>
            <pc:sldMk cId="400683375" sldId="277"/>
            <ac:picMk id="60" creationId="{B32E79C8-B9EA-4F12-BD5A-046500EFFAAB}"/>
          </ac:picMkLst>
        </pc:picChg>
      </pc:sldChg>
      <pc:sldChg chg="addSp delSp modSp add del mod modTransition delAnim modAnim">
        <pc:chgData name="Keios Starqua" userId="8cf9fb8f937025db" providerId="LiveId" clId="{85076A51-F27B-492D-B9E1-D0706B05841B}" dt="2021-08-29T05:56:55.019" v="4305" actId="47"/>
        <pc:sldMkLst>
          <pc:docMk/>
          <pc:sldMk cId="1881970170" sldId="278"/>
        </pc:sldMkLst>
        <pc:spChg chg="mod topLvl">
          <ac:chgData name="Keios Starqua" userId="8cf9fb8f937025db" providerId="LiveId" clId="{85076A51-F27B-492D-B9E1-D0706B05841B}" dt="2021-08-29T04:34:04.810" v="4099" actId="164"/>
          <ac:spMkLst>
            <pc:docMk/>
            <pc:sldMk cId="1881970170" sldId="278"/>
            <ac:spMk id="5" creationId="{31115F5F-4EEC-4C3B-B3E1-6B8908E80F88}"/>
          </ac:spMkLst>
        </pc:spChg>
        <pc:spChg chg="del">
          <ac:chgData name="Keios Starqua" userId="8cf9fb8f937025db" providerId="LiveId" clId="{85076A51-F27B-492D-B9E1-D0706B05841B}" dt="2021-08-29T05:56:47.118" v="4302" actId="21"/>
          <ac:spMkLst>
            <pc:docMk/>
            <pc:sldMk cId="1881970170" sldId="278"/>
            <ac:spMk id="40" creationId="{1B9AF7B3-C155-4F46-8585-58B674144E12}"/>
          </ac:spMkLst>
        </pc:spChg>
        <pc:spChg chg="mod modVis">
          <ac:chgData name="Keios Starqua" userId="8cf9fb8f937025db" providerId="LiveId" clId="{85076A51-F27B-492D-B9E1-D0706B05841B}" dt="2021-08-29T04:29:02.440" v="4085" actId="14429"/>
          <ac:spMkLst>
            <pc:docMk/>
            <pc:sldMk cId="1881970170" sldId="278"/>
            <ac:spMk id="42" creationId="{AB3E7653-8E71-497D-A68B-6E3B0FB4C920}"/>
          </ac:spMkLst>
        </pc:spChg>
        <pc:spChg chg="add del mod">
          <ac:chgData name="Keios Starqua" userId="8cf9fb8f937025db" providerId="LiveId" clId="{85076A51-F27B-492D-B9E1-D0706B05841B}" dt="2021-08-29T05:56:47.118" v="4302" actId="21"/>
          <ac:spMkLst>
            <pc:docMk/>
            <pc:sldMk cId="1881970170" sldId="278"/>
            <ac:spMk id="46" creationId="{426EFBD5-4C00-4F56-806C-888AC31B3BF1}"/>
          </ac:spMkLst>
        </pc:spChg>
        <pc:grpChg chg="mod modVis">
          <ac:chgData name="Keios Starqua" userId="8cf9fb8f937025db" providerId="LiveId" clId="{85076A51-F27B-492D-B9E1-D0706B05841B}" dt="2021-08-29T04:29:01.377" v="4084" actId="14430"/>
          <ac:grpSpMkLst>
            <pc:docMk/>
            <pc:sldMk cId="1881970170" sldId="278"/>
            <ac:grpSpMk id="13" creationId="{E075F5A8-CD29-418B-8437-4594AB1B5B13}"/>
          </ac:grpSpMkLst>
        </pc:grpChg>
        <pc:grpChg chg="add del mod">
          <ac:chgData name="Keios Starqua" userId="8cf9fb8f937025db" providerId="LiveId" clId="{85076A51-F27B-492D-B9E1-D0706B05841B}" dt="2021-08-29T05:56:47.118" v="4302" actId="21"/>
          <ac:grpSpMkLst>
            <pc:docMk/>
            <pc:sldMk cId="1881970170" sldId="278"/>
            <ac:grpSpMk id="16" creationId="{ED790C3B-9DE5-4897-B075-EAC2E7AFF2DD}"/>
          </ac:grpSpMkLst>
        </pc:grpChg>
        <pc:grpChg chg="del">
          <ac:chgData name="Keios Starqua" userId="8cf9fb8f937025db" providerId="LiveId" clId="{85076A51-F27B-492D-B9E1-D0706B05841B}" dt="2021-08-29T04:30:13.764" v="4088" actId="165"/>
          <ac:grpSpMkLst>
            <pc:docMk/>
            <pc:sldMk cId="1881970170" sldId="278"/>
            <ac:grpSpMk id="18" creationId="{25D92B4E-8D47-4F02-9503-73BCC1E2E4AE}"/>
          </ac:grpSpMkLst>
        </pc:grpChg>
        <pc:grpChg chg="del">
          <ac:chgData name="Keios Starqua" userId="8cf9fb8f937025db" providerId="LiveId" clId="{85076A51-F27B-492D-B9E1-D0706B05841B}" dt="2021-08-29T05:56:47.118" v="4302" actId="21"/>
          <ac:grpSpMkLst>
            <pc:docMk/>
            <pc:sldMk cId="1881970170" sldId="278"/>
            <ac:grpSpMk id="56" creationId="{5B174B82-80E3-4C07-BAAD-1625EC0F2D50}"/>
          </ac:grpSpMkLst>
        </pc:grpChg>
        <pc:picChg chg="mod modVis">
          <ac:chgData name="Keios Starqua" userId="8cf9fb8f937025db" providerId="LiveId" clId="{85076A51-F27B-492D-B9E1-D0706B05841B}" dt="2021-08-29T04:29:03.247" v="4086" actId="14429"/>
          <ac:picMkLst>
            <pc:docMk/>
            <pc:sldMk cId="1881970170" sldId="278"/>
            <ac:picMk id="27" creationId="{A3A8343D-7BAF-4AF7-950B-194CCE8ED668}"/>
          </ac:picMkLst>
        </pc:picChg>
        <pc:picChg chg="del">
          <ac:chgData name="Keios Starqua" userId="8cf9fb8f937025db" providerId="LiveId" clId="{85076A51-F27B-492D-B9E1-D0706B05841B}" dt="2021-08-29T05:46:18.054" v="4265" actId="478"/>
          <ac:picMkLst>
            <pc:docMk/>
            <pc:sldMk cId="1881970170" sldId="278"/>
            <ac:picMk id="29" creationId="{C4C617DB-1C2B-4AE5-B31D-EF0692E188D0}"/>
          </ac:picMkLst>
        </pc:picChg>
        <pc:picChg chg="del">
          <ac:chgData name="Keios Starqua" userId="8cf9fb8f937025db" providerId="LiveId" clId="{85076A51-F27B-492D-B9E1-D0706B05841B}" dt="2021-08-29T05:45:23.644" v="4249" actId="478"/>
          <ac:picMkLst>
            <pc:docMk/>
            <pc:sldMk cId="1881970170" sldId="278"/>
            <ac:picMk id="35" creationId="{B5330531-F2C5-4917-A7A0-CBEF21993AD3}"/>
          </ac:picMkLst>
        </pc:picChg>
        <pc:picChg chg="del">
          <ac:chgData name="Keios Starqua" userId="8cf9fb8f937025db" providerId="LiveId" clId="{85076A51-F27B-492D-B9E1-D0706B05841B}" dt="2021-08-29T05:44:44.541" v="4233" actId="478"/>
          <ac:picMkLst>
            <pc:docMk/>
            <pc:sldMk cId="1881970170" sldId="278"/>
            <ac:picMk id="43" creationId="{D3B71915-EE88-430E-95F1-70F96348BF0D}"/>
          </ac:picMkLst>
        </pc:picChg>
        <pc:picChg chg="del">
          <ac:chgData name="Keios Starqua" userId="8cf9fb8f937025db" providerId="LiveId" clId="{85076A51-F27B-492D-B9E1-D0706B05841B}" dt="2021-08-29T05:43:00.821" v="4204" actId="478"/>
          <ac:picMkLst>
            <pc:docMk/>
            <pc:sldMk cId="1881970170" sldId="278"/>
            <ac:picMk id="45" creationId="{B886D545-4D56-42F7-8772-2CDEDE2A5E61}"/>
          </ac:picMkLst>
        </pc:picChg>
        <pc:picChg chg="del">
          <ac:chgData name="Keios Starqua" userId="8cf9fb8f937025db" providerId="LiveId" clId="{85076A51-F27B-492D-B9E1-D0706B05841B}" dt="2021-08-29T05:40:40.853" v="4187" actId="478"/>
          <ac:picMkLst>
            <pc:docMk/>
            <pc:sldMk cId="1881970170" sldId="278"/>
            <ac:picMk id="47" creationId="{9E06ACF5-3ED3-4468-9B55-7667A8D70013}"/>
          </ac:picMkLst>
        </pc:picChg>
        <pc:picChg chg="add del mod">
          <ac:chgData name="Keios Starqua" userId="8cf9fb8f937025db" providerId="LiveId" clId="{85076A51-F27B-492D-B9E1-D0706B05841B}" dt="2021-08-29T05:56:47.118" v="4302" actId="21"/>
          <ac:picMkLst>
            <pc:docMk/>
            <pc:sldMk cId="1881970170" sldId="278"/>
            <ac:picMk id="48" creationId="{8C5C5D10-F84D-41D7-8AEE-37B8C575557B}"/>
          </ac:picMkLst>
        </pc:picChg>
        <pc:picChg chg="del mod topLvl">
          <ac:chgData name="Keios Starqua" userId="8cf9fb8f937025db" providerId="LiveId" clId="{85076A51-F27B-492D-B9E1-D0706B05841B}" dt="2021-08-29T05:56:47.118" v="4302" actId="21"/>
          <ac:picMkLst>
            <pc:docMk/>
            <pc:sldMk cId="1881970170" sldId="278"/>
            <ac:picMk id="49" creationId="{95970CCE-B9F7-4FD5-91D3-3B005927F33C}"/>
          </ac:picMkLst>
        </pc:picChg>
        <pc:picChg chg="add del mod">
          <ac:chgData name="Keios Starqua" userId="8cf9fb8f937025db" providerId="LiveId" clId="{85076A51-F27B-492D-B9E1-D0706B05841B}" dt="2021-08-29T05:56:47.118" v="4302" actId="21"/>
          <ac:picMkLst>
            <pc:docMk/>
            <pc:sldMk cId="1881970170" sldId="278"/>
            <ac:picMk id="50" creationId="{320870B2-2943-41A6-B6D0-069F90979B25}"/>
          </ac:picMkLst>
        </pc:picChg>
        <pc:picChg chg="mod">
          <ac:chgData name="Keios Starqua" userId="8cf9fb8f937025db" providerId="LiveId" clId="{85076A51-F27B-492D-B9E1-D0706B05841B}" dt="2021-08-29T04:34:04.810" v="4099" actId="164"/>
          <ac:picMkLst>
            <pc:docMk/>
            <pc:sldMk cId="1881970170" sldId="278"/>
            <ac:picMk id="51" creationId="{33EF9E4A-6358-4D24-9262-FB4EDAB1BB7A}"/>
          </ac:picMkLst>
        </pc:picChg>
        <pc:picChg chg="add del mod">
          <ac:chgData name="Keios Starqua" userId="8cf9fb8f937025db" providerId="LiveId" clId="{85076A51-F27B-492D-B9E1-D0706B05841B}" dt="2021-08-29T05:47:20.259" v="4280" actId="478"/>
          <ac:picMkLst>
            <pc:docMk/>
            <pc:sldMk cId="1881970170" sldId="278"/>
            <ac:picMk id="52" creationId="{9E436945-F9ED-4DD5-841D-8C41BC5F074E}"/>
          </ac:picMkLst>
        </pc:picChg>
        <pc:picChg chg="del">
          <ac:chgData name="Keios Starqua" userId="8cf9fb8f937025db" providerId="LiveId" clId="{85076A51-F27B-492D-B9E1-D0706B05841B}" dt="2021-08-29T05:43:39.835" v="4217" actId="478"/>
          <ac:picMkLst>
            <pc:docMk/>
            <pc:sldMk cId="1881970170" sldId="278"/>
            <ac:picMk id="53" creationId="{D9D00A88-50D3-461F-8995-CBFBCB84DBF2}"/>
          </ac:picMkLst>
        </pc:picChg>
        <pc:picChg chg="add del mod">
          <ac:chgData name="Keios Starqua" userId="8cf9fb8f937025db" providerId="LiveId" clId="{85076A51-F27B-492D-B9E1-D0706B05841B}" dt="2021-08-29T05:56:47.118" v="4302" actId="21"/>
          <ac:picMkLst>
            <pc:docMk/>
            <pc:sldMk cId="1881970170" sldId="278"/>
            <ac:picMk id="54" creationId="{CA87BC89-2B0C-4230-8149-D99561F85CC8}"/>
          </ac:picMkLst>
        </pc:picChg>
        <pc:picChg chg="add del mod">
          <ac:chgData name="Keios Starqua" userId="8cf9fb8f937025db" providerId="LiveId" clId="{85076A51-F27B-492D-B9E1-D0706B05841B}" dt="2021-08-29T05:56:47.118" v="4302" actId="21"/>
          <ac:picMkLst>
            <pc:docMk/>
            <pc:sldMk cId="1881970170" sldId="278"/>
            <ac:picMk id="60" creationId="{FCC77778-BC87-4937-835D-03FF0459E06C}"/>
          </ac:picMkLst>
        </pc:picChg>
        <pc:picChg chg="add del mod">
          <ac:chgData name="Keios Starqua" userId="8cf9fb8f937025db" providerId="LiveId" clId="{85076A51-F27B-492D-B9E1-D0706B05841B}" dt="2021-08-29T05:56:47.118" v="4302" actId="21"/>
          <ac:picMkLst>
            <pc:docMk/>
            <pc:sldMk cId="1881970170" sldId="278"/>
            <ac:picMk id="61" creationId="{15FF630C-1D1A-4D4C-AB51-26E751CB6877}"/>
          </ac:picMkLst>
        </pc:picChg>
        <pc:picChg chg="add del mod">
          <ac:chgData name="Keios Starqua" userId="8cf9fb8f937025db" providerId="LiveId" clId="{85076A51-F27B-492D-B9E1-D0706B05841B}" dt="2021-08-29T05:56:47.118" v="4302" actId="21"/>
          <ac:picMkLst>
            <pc:docMk/>
            <pc:sldMk cId="1881970170" sldId="278"/>
            <ac:picMk id="62" creationId="{DA3DD768-34B6-447C-BDC2-68478C7F3610}"/>
          </ac:picMkLst>
        </pc:picChg>
      </pc:sldChg>
      <pc:sldChg chg="addSp delSp modSp add del mod modTransition">
        <pc:chgData name="Keios Starqua" userId="8cf9fb8f937025db" providerId="LiveId" clId="{85076A51-F27B-492D-B9E1-D0706B05841B}" dt="2021-08-29T05:57:38.812" v="4311" actId="47"/>
        <pc:sldMkLst>
          <pc:docMk/>
          <pc:sldMk cId="2568410379" sldId="279"/>
        </pc:sldMkLst>
        <pc:spChg chg="del mod ord">
          <ac:chgData name="Keios Starqua" userId="8cf9fb8f937025db" providerId="LiveId" clId="{85076A51-F27B-492D-B9E1-D0706B05841B}" dt="2021-08-29T05:57:31.291" v="4308" actId="21"/>
          <ac:spMkLst>
            <pc:docMk/>
            <pc:sldMk cId="2568410379" sldId="279"/>
            <ac:spMk id="5" creationId="{31115F5F-4EEC-4C3B-B3E1-6B8908E80F88}"/>
          </ac:spMkLst>
        </pc:spChg>
        <pc:spChg chg="del">
          <ac:chgData name="Keios Starqua" userId="8cf9fb8f937025db" providerId="LiveId" clId="{85076A51-F27B-492D-B9E1-D0706B05841B}" dt="2021-08-29T05:57:31.291" v="4308" actId="21"/>
          <ac:spMkLst>
            <pc:docMk/>
            <pc:sldMk cId="2568410379" sldId="279"/>
            <ac:spMk id="40" creationId="{1B9AF7B3-C155-4F46-8585-58B674144E12}"/>
          </ac:spMkLst>
        </pc:spChg>
        <pc:spChg chg="add del mod">
          <ac:chgData name="Keios Starqua" userId="8cf9fb8f937025db" providerId="LiveId" clId="{85076A51-F27B-492D-B9E1-D0706B05841B}" dt="2021-08-29T05:57:31.291" v="4308" actId="21"/>
          <ac:spMkLst>
            <pc:docMk/>
            <pc:sldMk cId="2568410379" sldId="279"/>
            <ac:spMk id="44" creationId="{8D32C338-5482-44E9-9866-9B8BBEE291D8}"/>
          </ac:spMkLst>
        </pc:spChg>
        <pc:grpChg chg="del">
          <ac:chgData name="Keios Starqua" userId="8cf9fb8f937025db" providerId="LiveId" clId="{85076A51-F27B-492D-B9E1-D0706B05841B}" dt="2021-08-29T05:57:31.291" v="4308" actId="21"/>
          <ac:grpSpMkLst>
            <pc:docMk/>
            <pc:sldMk cId="2568410379" sldId="279"/>
            <ac:grpSpMk id="56" creationId="{5B174B82-80E3-4C07-BAAD-1625EC0F2D50}"/>
          </ac:grpSpMkLst>
        </pc:grpChg>
        <pc:picChg chg="del">
          <ac:chgData name="Keios Starqua" userId="8cf9fb8f937025db" providerId="LiveId" clId="{85076A51-F27B-492D-B9E1-D0706B05841B}" dt="2021-08-29T05:46:20.692" v="4267" actId="478"/>
          <ac:picMkLst>
            <pc:docMk/>
            <pc:sldMk cId="2568410379" sldId="279"/>
            <ac:picMk id="29" creationId="{C4C617DB-1C2B-4AE5-B31D-EF0692E188D0}"/>
          </ac:picMkLst>
        </pc:picChg>
        <pc:picChg chg="del">
          <ac:chgData name="Keios Starqua" userId="8cf9fb8f937025db" providerId="LiveId" clId="{85076A51-F27B-492D-B9E1-D0706B05841B}" dt="2021-08-29T05:45:26.892" v="4251" actId="478"/>
          <ac:picMkLst>
            <pc:docMk/>
            <pc:sldMk cId="2568410379" sldId="279"/>
            <ac:picMk id="35" creationId="{B5330531-F2C5-4917-A7A0-CBEF21993AD3}"/>
          </ac:picMkLst>
        </pc:picChg>
        <pc:picChg chg="del">
          <ac:chgData name="Keios Starqua" userId="8cf9fb8f937025db" providerId="LiveId" clId="{85076A51-F27B-492D-B9E1-D0706B05841B}" dt="2021-08-29T05:44:48.157" v="4235" actId="478"/>
          <ac:picMkLst>
            <pc:docMk/>
            <pc:sldMk cId="2568410379" sldId="279"/>
            <ac:picMk id="43" creationId="{D3B71915-EE88-430E-95F1-70F96348BF0D}"/>
          </ac:picMkLst>
        </pc:picChg>
        <pc:picChg chg="del">
          <ac:chgData name="Keios Starqua" userId="8cf9fb8f937025db" providerId="LiveId" clId="{85076A51-F27B-492D-B9E1-D0706B05841B}" dt="2021-08-29T05:43:04.892" v="4206" actId="478"/>
          <ac:picMkLst>
            <pc:docMk/>
            <pc:sldMk cId="2568410379" sldId="279"/>
            <ac:picMk id="45" creationId="{B886D545-4D56-42F7-8772-2CDEDE2A5E61}"/>
          </ac:picMkLst>
        </pc:picChg>
        <pc:picChg chg="add del mod">
          <ac:chgData name="Keios Starqua" userId="8cf9fb8f937025db" providerId="LiveId" clId="{85076A51-F27B-492D-B9E1-D0706B05841B}" dt="2021-08-29T05:57:31.291" v="4308" actId="21"/>
          <ac:picMkLst>
            <pc:docMk/>
            <pc:sldMk cId="2568410379" sldId="279"/>
            <ac:picMk id="46" creationId="{2543D587-0906-4E66-BEE3-8EA158D835FB}"/>
          </ac:picMkLst>
        </pc:picChg>
        <pc:picChg chg="del">
          <ac:chgData name="Keios Starqua" userId="8cf9fb8f937025db" providerId="LiveId" clId="{85076A51-F27B-492D-B9E1-D0706B05841B}" dt="2021-08-29T05:57:31.291" v="4308" actId="21"/>
          <ac:picMkLst>
            <pc:docMk/>
            <pc:sldMk cId="2568410379" sldId="279"/>
            <ac:picMk id="47" creationId="{9E06ACF5-3ED3-4468-9B55-7667A8D70013}"/>
          </ac:picMkLst>
        </pc:picChg>
        <pc:picChg chg="add del mod">
          <ac:chgData name="Keios Starqua" userId="8cf9fb8f937025db" providerId="LiveId" clId="{85076A51-F27B-492D-B9E1-D0706B05841B}" dt="2021-08-29T05:57:31.291" v="4308" actId="21"/>
          <ac:picMkLst>
            <pc:docMk/>
            <pc:sldMk cId="2568410379" sldId="279"/>
            <ac:picMk id="48" creationId="{94664DB3-AB6A-4C32-ACE6-B3B61BBAADE7}"/>
          </ac:picMkLst>
        </pc:picChg>
        <pc:picChg chg="del">
          <ac:chgData name="Keios Starqua" userId="8cf9fb8f937025db" providerId="LiveId" clId="{85076A51-F27B-492D-B9E1-D0706B05841B}" dt="2021-08-29T05:57:31.291" v="4308" actId="21"/>
          <ac:picMkLst>
            <pc:docMk/>
            <pc:sldMk cId="2568410379" sldId="279"/>
            <ac:picMk id="49" creationId="{95970CCE-B9F7-4FD5-91D3-3B005927F33C}"/>
          </ac:picMkLst>
        </pc:picChg>
        <pc:picChg chg="add del mod">
          <ac:chgData name="Keios Starqua" userId="8cf9fb8f937025db" providerId="LiveId" clId="{85076A51-F27B-492D-B9E1-D0706B05841B}" dt="2021-08-29T05:47:27.309" v="4282" actId="478"/>
          <ac:picMkLst>
            <pc:docMk/>
            <pc:sldMk cId="2568410379" sldId="279"/>
            <ac:picMk id="50" creationId="{B6D12AFA-EC2F-4206-805D-B01D5ED6CC55}"/>
          </ac:picMkLst>
        </pc:picChg>
        <pc:picChg chg="del">
          <ac:chgData name="Keios Starqua" userId="8cf9fb8f937025db" providerId="LiveId" clId="{85076A51-F27B-492D-B9E1-D0706B05841B}" dt="2021-08-29T05:39:54.908" v="4173" actId="478"/>
          <ac:picMkLst>
            <pc:docMk/>
            <pc:sldMk cId="2568410379" sldId="279"/>
            <ac:picMk id="51" creationId="{33EF9E4A-6358-4D24-9262-FB4EDAB1BB7A}"/>
          </ac:picMkLst>
        </pc:picChg>
        <pc:picChg chg="add del mod">
          <ac:chgData name="Keios Starqua" userId="8cf9fb8f937025db" providerId="LiveId" clId="{85076A51-F27B-492D-B9E1-D0706B05841B}" dt="2021-08-29T05:57:31.291" v="4308" actId="21"/>
          <ac:picMkLst>
            <pc:docMk/>
            <pc:sldMk cId="2568410379" sldId="279"/>
            <ac:picMk id="52" creationId="{CB930BE8-B9BA-47A2-99D9-E322DFF0A6A7}"/>
          </ac:picMkLst>
        </pc:picChg>
        <pc:picChg chg="del">
          <ac:chgData name="Keios Starqua" userId="8cf9fb8f937025db" providerId="LiveId" clId="{85076A51-F27B-492D-B9E1-D0706B05841B}" dt="2021-08-29T05:43:43.717" v="4219" actId="478"/>
          <ac:picMkLst>
            <pc:docMk/>
            <pc:sldMk cId="2568410379" sldId="279"/>
            <ac:picMk id="53" creationId="{D9D00A88-50D3-461F-8995-CBFBCB84DBF2}"/>
          </ac:picMkLst>
        </pc:picChg>
        <pc:picChg chg="add del mod">
          <ac:chgData name="Keios Starqua" userId="8cf9fb8f937025db" providerId="LiveId" clId="{85076A51-F27B-492D-B9E1-D0706B05841B}" dt="2021-08-29T05:57:31.291" v="4308" actId="21"/>
          <ac:picMkLst>
            <pc:docMk/>
            <pc:sldMk cId="2568410379" sldId="279"/>
            <ac:picMk id="54" creationId="{2B1DA94E-4F54-4868-842F-C5CE1502D055}"/>
          </ac:picMkLst>
        </pc:picChg>
        <pc:picChg chg="add del mod">
          <ac:chgData name="Keios Starqua" userId="8cf9fb8f937025db" providerId="LiveId" clId="{85076A51-F27B-492D-B9E1-D0706B05841B}" dt="2021-08-29T05:57:31.291" v="4308" actId="21"/>
          <ac:picMkLst>
            <pc:docMk/>
            <pc:sldMk cId="2568410379" sldId="279"/>
            <ac:picMk id="60" creationId="{823414CB-C1DD-42B3-8E3B-154928196DAC}"/>
          </ac:picMkLst>
        </pc:picChg>
        <pc:picChg chg="add del mod">
          <ac:chgData name="Keios Starqua" userId="8cf9fb8f937025db" providerId="LiveId" clId="{85076A51-F27B-492D-B9E1-D0706B05841B}" dt="2021-08-29T05:57:31.291" v="4308" actId="21"/>
          <ac:picMkLst>
            <pc:docMk/>
            <pc:sldMk cId="2568410379" sldId="279"/>
            <ac:picMk id="61" creationId="{26AA651D-65A2-4B4C-AF2E-6128F0158759}"/>
          </ac:picMkLst>
        </pc:picChg>
      </pc:sldChg>
      <pc:sldChg chg="addSp delSp modSp add del mod ord modTransition">
        <pc:chgData name="Keios Starqua" userId="8cf9fb8f937025db" providerId="LiveId" clId="{85076A51-F27B-492D-B9E1-D0706B05841B}" dt="2021-08-29T05:59:46.333" v="4320" actId="47"/>
        <pc:sldMkLst>
          <pc:docMk/>
          <pc:sldMk cId="4218039906" sldId="280"/>
        </pc:sldMkLst>
        <pc:spChg chg="del mod ord">
          <ac:chgData name="Keios Starqua" userId="8cf9fb8f937025db" providerId="LiveId" clId="{85076A51-F27B-492D-B9E1-D0706B05841B}" dt="2021-08-29T05:59:38.816" v="4317" actId="21"/>
          <ac:spMkLst>
            <pc:docMk/>
            <pc:sldMk cId="4218039906" sldId="280"/>
            <ac:spMk id="5" creationId="{31115F5F-4EEC-4C3B-B3E1-6B8908E80F88}"/>
          </ac:spMkLst>
        </pc:spChg>
        <pc:spChg chg="del">
          <ac:chgData name="Keios Starqua" userId="8cf9fb8f937025db" providerId="LiveId" clId="{85076A51-F27B-492D-B9E1-D0706B05841B}" dt="2021-08-29T05:59:38.816" v="4317" actId="21"/>
          <ac:spMkLst>
            <pc:docMk/>
            <pc:sldMk cId="4218039906" sldId="280"/>
            <ac:spMk id="40" creationId="{1B9AF7B3-C155-4F46-8585-58B674144E12}"/>
          </ac:spMkLst>
        </pc:spChg>
        <pc:spChg chg="add del mod">
          <ac:chgData name="Keios Starqua" userId="8cf9fb8f937025db" providerId="LiveId" clId="{85076A51-F27B-492D-B9E1-D0706B05841B}" dt="2021-08-29T05:59:38.816" v="4317" actId="21"/>
          <ac:spMkLst>
            <pc:docMk/>
            <pc:sldMk cId="4218039906" sldId="280"/>
            <ac:spMk id="44" creationId="{449927C4-A625-41C5-880E-0C34A4CD0B50}"/>
          </ac:spMkLst>
        </pc:spChg>
        <pc:grpChg chg="del">
          <ac:chgData name="Keios Starqua" userId="8cf9fb8f937025db" providerId="LiveId" clId="{85076A51-F27B-492D-B9E1-D0706B05841B}" dt="2021-08-29T05:59:38.816" v="4317" actId="21"/>
          <ac:grpSpMkLst>
            <pc:docMk/>
            <pc:sldMk cId="4218039906" sldId="280"/>
            <ac:grpSpMk id="56" creationId="{5B174B82-80E3-4C07-BAAD-1625EC0F2D50}"/>
          </ac:grpSpMkLst>
        </pc:grpChg>
        <pc:picChg chg="del">
          <ac:chgData name="Keios Starqua" userId="8cf9fb8f937025db" providerId="LiveId" clId="{85076A51-F27B-492D-B9E1-D0706B05841B}" dt="2021-08-29T05:46:23.820" v="4269" actId="478"/>
          <ac:picMkLst>
            <pc:docMk/>
            <pc:sldMk cId="4218039906" sldId="280"/>
            <ac:picMk id="29" creationId="{C4C617DB-1C2B-4AE5-B31D-EF0692E188D0}"/>
          </ac:picMkLst>
        </pc:picChg>
        <pc:picChg chg="del">
          <ac:chgData name="Keios Starqua" userId="8cf9fb8f937025db" providerId="LiveId" clId="{85076A51-F27B-492D-B9E1-D0706B05841B}" dt="2021-08-29T05:45:29.516" v="4253" actId="478"/>
          <ac:picMkLst>
            <pc:docMk/>
            <pc:sldMk cId="4218039906" sldId="280"/>
            <ac:picMk id="35" creationId="{B5330531-F2C5-4917-A7A0-CBEF21993AD3}"/>
          </ac:picMkLst>
        </pc:picChg>
        <pc:picChg chg="del">
          <ac:chgData name="Keios Starqua" userId="8cf9fb8f937025db" providerId="LiveId" clId="{85076A51-F27B-492D-B9E1-D0706B05841B}" dt="2021-08-29T05:44:51.829" v="4237" actId="478"/>
          <ac:picMkLst>
            <pc:docMk/>
            <pc:sldMk cId="4218039906" sldId="280"/>
            <ac:picMk id="43" creationId="{D3B71915-EE88-430E-95F1-70F96348BF0D}"/>
          </ac:picMkLst>
        </pc:picChg>
        <pc:picChg chg="del">
          <ac:chgData name="Keios Starqua" userId="8cf9fb8f937025db" providerId="LiveId" clId="{85076A51-F27B-492D-B9E1-D0706B05841B}" dt="2021-08-29T05:59:38.816" v="4317" actId="21"/>
          <ac:picMkLst>
            <pc:docMk/>
            <pc:sldMk cId="4218039906" sldId="280"/>
            <ac:picMk id="45" creationId="{B886D545-4D56-42F7-8772-2CDEDE2A5E61}"/>
          </ac:picMkLst>
        </pc:picChg>
        <pc:picChg chg="add del mod">
          <ac:chgData name="Keios Starqua" userId="8cf9fb8f937025db" providerId="LiveId" clId="{85076A51-F27B-492D-B9E1-D0706B05841B}" dt="2021-08-29T05:59:38.816" v="4317" actId="21"/>
          <ac:picMkLst>
            <pc:docMk/>
            <pc:sldMk cId="4218039906" sldId="280"/>
            <ac:picMk id="46" creationId="{1AAA5462-A29F-4561-8C49-4773018DECCD}"/>
          </ac:picMkLst>
        </pc:picChg>
        <pc:picChg chg="del">
          <ac:chgData name="Keios Starqua" userId="8cf9fb8f937025db" providerId="LiveId" clId="{85076A51-F27B-492D-B9E1-D0706B05841B}" dt="2021-08-29T05:42:13.813" v="4192" actId="478"/>
          <ac:picMkLst>
            <pc:docMk/>
            <pc:sldMk cId="4218039906" sldId="280"/>
            <ac:picMk id="47" creationId="{9E06ACF5-3ED3-4468-9B55-7667A8D70013}"/>
          </ac:picMkLst>
        </pc:picChg>
        <pc:picChg chg="add del mod">
          <ac:chgData name="Keios Starqua" userId="8cf9fb8f937025db" providerId="LiveId" clId="{85076A51-F27B-492D-B9E1-D0706B05841B}" dt="2021-08-29T05:59:38.816" v="4317" actId="21"/>
          <ac:picMkLst>
            <pc:docMk/>
            <pc:sldMk cId="4218039906" sldId="280"/>
            <ac:picMk id="48" creationId="{8400C064-2752-4A01-AAC9-80993DBD84C6}"/>
          </ac:picMkLst>
        </pc:picChg>
        <pc:picChg chg="del">
          <ac:chgData name="Keios Starqua" userId="8cf9fb8f937025db" providerId="LiveId" clId="{85076A51-F27B-492D-B9E1-D0706B05841B}" dt="2021-08-29T05:59:38.816" v="4317" actId="21"/>
          <ac:picMkLst>
            <pc:docMk/>
            <pc:sldMk cId="4218039906" sldId="280"/>
            <ac:picMk id="49" creationId="{95970CCE-B9F7-4FD5-91D3-3B005927F33C}"/>
          </ac:picMkLst>
        </pc:picChg>
        <pc:picChg chg="add del mod">
          <ac:chgData name="Keios Starqua" userId="8cf9fb8f937025db" providerId="LiveId" clId="{85076A51-F27B-492D-B9E1-D0706B05841B}" dt="2021-08-29T05:47:32.900" v="4284" actId="478"/>
          <ac:picMkLst>
            <pc:docMk/>
            <pc:sldMk cId="4218039906" sldId="280"/>
            <ac:picMk id="50" creationId="{569745F9-2EBD-45B7-B1DA-0E73C9287BB3}"/>
          </ac:picMkLst>
        </pc:picChg>
        <pc:picChg chg="del">
          <ac:chgData name="Keios Starqua" userId="8cf9fb8f937025db" providerId="LiveId" clId="{85076A51-F27B-492D-B9E1-D0706B05841B}" dt="2021-08-29T05:40:02.734" v="4175" actId="478"/>
          <ac:picMkLst>
            <pc:docMk/>
            <pc:sldMk cId="4218039906" sldId="280"/>
            <ac:picMk id="51" creationId="{33EF9E4A-6358-4D24-9262-FB4EDAB1BB7A}"/>
          </ac:picMkLst>
        </pc:picChg>
        <pc:picChg chg="add del mod">
          <ac:chgData name="Keios Starqua" userId="8cf9fb8f937025db" providerId="LiveId" clId="{85076A51-F27B-492D-B9E1-D0706B05841B}" dt="2021-08-29T05:59:38.816" v="4317" actId="21"/>
          <ac:picMkLst>
            <pc:docMk/>
            <pc:sldMk cId="4218039906" sldId="280"/>
            <ac:picMk id="52" creationId="{D2CD5277-F19A-4DCD-9F39-EEE9C4AEA7A9}"/>
          </ac:picMkLst>
        </pc:picChg>
        <pc:picChg chg="del">
          <ac:chgData name="Keios Starqua" userId="8cf9fb8f937025db" providerId="LiveId" clId="{85076A51-F27B-492D-B9E1-D0706B05841B}" dt="2021-08-29T05:43:46.636" v="4221" actId="478"/>
          <ac:picMkLst>
            <pc:docMk/>
            <pc:sldMk cId="4218039906" sldId="280"/>
            <ac:picMk id="53" creationId="{D9D00A88-50D3-461F-8995-CBFBCB84DBF2}"/>
          </ac:picMkLst>
        </pc:picChg>
        <pc:picChg chg="add del mod">
          <ac:chgData name="Keios Starqua" userId="8cf9fb8f937025db" providerId="LiveId" clId="{85076A51-F27B-492D-B9E1-D0706B05841B}" dt="2021-08-29T05:59:38.816" v="4317" actId="21"/>
          <ac:picMkLst>
            <pc:docMk/>
            <pc:sldMk cId="4218039906" sldId="280"/>
            <ac:picMk id="54" creationId="{E63484CD-8DEB-4C1F-BFE3-3EBFD9401D8D}"/>
          </ac:picMkLst>
        </pc:picChg>
        <pc:picChg chg="add del mod">
          <ac:chgData name="Keios Starqua" userId="8cf9fb8f937025db" providerId="LiveId" clId="{85076A51-F27B-492D-B9E1-D0706B05841B}" dt="2021-08-29T05:59:38.816" v="4317" actId="21"/>
          <ac:picMkLst>
            <pc:docMk/>
            <pc:sldMk cId="4218039906" sldId="280"/>
            <ac:picMk id="60" creationId="{A27F8625-B7F0-4270-8EAF-C0D14D65E6D5}"/>
          </ac:picMkLst>
        </pc:picChg>
        <pc:picChg chg="add del mod">
          <ac:chgData name="Keios Starqua" userId="8cf9fb8f937025db" providerId="LiveId" clId="{85076A51-F27B-492D-B9E1-D0706B05841B}" dt="2021-08-29T05:59:38.816" v="4317" actId="21"/>
          <ac:picMkLst>
            <pc:docMk/>
            <pc:sldMk cId="4218039906" sldId="280"/>
            <ac:picMk id="61" creationId="{F74066E2-F00B-451B-B801-F4CAE0C04B01}"/>
          </ac:picMkLst>
        </pc:picChg>
      </pc:sldChg>
      <pc:sldChg chg="addSp delSp modSp add del mod">
        <pc:chgData name="Keios Starqua" userId="8cf9fb8f937025db" providerId="LiveId" clId="{85076A51-F27B-492D-B9E1-D0706B05841B}" dt="2021-08-29T06:00:19.983" v="4326" actId="47"/>
        <pc:sldMkLst>
          <pc:docMk/>
          <pc:sldMk cId="375988562" sldId="281"/>
        </pc:sldMkLst>
        <pc:spChg chg="del mod">
          <ac:chgData name="Keios Starqua" userId="8cf9fb8f937025db" providerId="LiveId" clId="{85076A51-F27B-492D-B9E1-D0706B05841B}" dt="2021-08-29T06:00:12.724" v="4323" actId="21"/>
          <ac:spMkLst>
            <pc:docMk/>
            <pc:sldMk cId="375988562" sldId="281"/>
            <ac:spMk id="5" creationId="{31115F5F-4EEC-4C3B-B3E1-6B8908E80F88}"/>
          </ac:spMkLst>
        </pc:spChg>
        <pc:spChg chg="del">
          <ac:chgData name="Keios Starqua" userId="8cf9fb8f937025db" providerId="LiveId" clId="{85076A51-F27B-492D-B9E1-D0706B05841B}" dt="2021-08-29T06:00:12.724" v="4323" actId="21"/>
          <ac:spMkLst>
            <pc:docMk/>
            <pc:sldMk cId="375988562" sldId="281"/>
            <ac:spMk id="40" creationId="{1B9AF7B3-C155-4F46-8585-58B674144E12}"/>
          </ac:spMkLst>
        </pc:spChg>
        <pc:grpChg chg="del">
          <ac:chgData name="Keios Starqua" userId="8cf9fb8f937025db" providerId="LiveId" clId="{85076A51-F27B-492D-B9E1-D0706B05841B}" dt="2021-08-29T06:00:12.724" v="4323" actId="21"/>
          <ac:grpSpMkLst>
            <pc:docMk/>
            <pc:sldMk cId="375988562" sldId="281"/>
            <ac:grpSpMk id="56" creationId="{5B174B82-80E3-4C07-BAAD-1625EC0F2D50}"/>
          </ac:grpSpMkLst>
        </pc:grpChg>
        <pc:picChg chg="del">
          <ac:chgData name="Keios Starqua" userId="8cf9fb8f937025db" providerId="LiveId" clId="{85076A51-F27B-492D-B9E1-D0706B05841B}" dt="2021-08-29T05:46:26.764" v="4271" actId="478"/>
          <ac:picMkLst>
            <pc:docMk/>
            <pc:sldMk cId="375988562" sldId="281"/>
            <ac:picMk id="29" creationId="{C4C617DB-1C2B-4AE5-B31D-EF0692E188D0}"/>
          </ac:picMkLst>
        </pc:picChg>
        <pc:picChg chg="del">
          <ac:chgData name="Keios Starqua" userId="8cf9fb8f937025db" providerId="LiveId" clId="{85076A51-F27B-492D-B9E1-D0706B05841B}" dt="2021-08-29T05:45:51.878" v="4255" actId="478"/>
          <ac:picMkLst>
            <pc:docMk/>
            <pc:sldMk cId="375988562" sldId="281"/>
            <ac:picMk id="35" creationId="{B5330531-F2C5-4917-A7A0-CBEF21993AD3}"/>
          </ac:picMkLst>
        </pc:picChg>
        <pc:picChg chg="del">
          <ac:chgData name="Keios Starqua" userId="8cf9fb8f937025db" providerId="LiveId" clId="{85076A51-F27B-492D-B9E1-D0706B05841B}" dt="2021-08-29T05:44:54.509" v="4239" actId="478"/>
          <ac:picMkLst>
            <pc:docMk/>
            <pc:sldMk cId="375988562" sldId="281"/>
            <ac:picMk id="43" creationId="{D3B71915-EE88-430E-95F1-70F96348BF0D}"/>
          </ac:picMkLst>
        </pc:picChg>
        <pc:picChg chg="add del mod">
          <ac:chgData name="Keios Starqua" userId="8cf9fb8f937025db" providerId="LiveId" clId="{85076A51-F27B-492D-B9E1-D0706B05841B}" dt="2021-08-29T06:00:12.724" v="4323" actId="21"/>
          <ac:picMkLst>
            <pc:docMk/>
            <pc:sldMk cId="375988562" sldId="281"/>
            <ac:picMk id="44" creationId="{FAC0F36E-9126-482E-9FAD-48F604DF4B45}"/>
          </ac:picMkLst>
        </pc:picChg>
        <pc:picChg chg="del">
          <ac:chgData name="Keios Starqua" userId="8cf9fb8f937025db" providerId="LiveId" clId="{85076A51-F27B-492D-B9E1-D0706B05841B}" dt="2021-08-29T05:41:51.757" v="4189" actId="478"/>
          <ac:picMkLst>
            <pc:docMk/>
            <pc:sldMk cId="375988562" sldId="281"/>
            <ac:picMk id="45" creationId="{B886D545-4D56-42F7-8772-2CDEDE2A5E61}"/>
          </ac:picMkLst>
        </pc:picChg>
        <pc:picChg chg="add del mod">
          <ac:chgData name="Keios Starqua" userId="8cf9fb8f937025db" providerId="LiveId" clId="{85076A51-F27B-492D-B9E1-D0706B05841B}" dt="2021-08-29T05:41:54.264" v="4191"/>
          <ac:picMkLst>
            <pc:docMk/>
            <pc:sldMk cId="375988562" sldId="281"/>
            <ac:picMk id="46" creationId="{F3062C5B-61C4-431E-86E3-3DF7CF6350EF}"/>
          </ac:picMkLst>
        </pc:picChg>
        <pc:picChg chg="del">
          <ac:chgData name="Keios Starqua" userId="8cf9fb8f937025db" providerId="LiveId" clId="{85076A51-F27B-492D-B9E1-D0706B05841B}" dt="2021-08-29T05:42:20.461" v="4194" actId="478"/>
          <ac:picMkLst>
            <pc:docMk/>
            <pc:sldMk cId="375988562" sldId="281"/>
            <ac:picMk id="47" creationId="{9E06ACF5-3ED3-4468-9B55-7667A8D70013}"/>
          </ac:picMkLst>
        </pc:picChg>
        <pc:picChg chg="add del mod">
          <ac:chgData name="Keios Starqua" userId="8cf9fb8f937025db" providerId="LiveId" clId="{85076A51-F27B-492D-B9E1-D0706B05841B}" dt="2021-08-29T06:00:12.724" v="4323" actId="21"/>
          <ac:picMkLst>
            <pc:docMk/>
            <pc:sldMk cId="375988562" sldId="281"/>
            <ac:picMk id="48" creationId="{69774A8C-4A28-4A7C-9183-ACB9B67140D9}"/>
          </ac:picMkLst>
        </pc:picChg>
        <pc:picChg chg="del">
          <ac:chgData name="Keios Starqua" userId="8cf9fb8f937025db" providerId="LiveId" clId="{85076A51-F27B-492D-B9E1-D0706B05841B}" dt="2021-08-29T06:00:12.724" v="4323" actId="21"/>
          <ac:picMkLst>
            <pc:docMk/>
            <pc:sldMk cId="375988562" sldId="281"/>
            <ac:picMk id="49" creationId="{95970CCE-B9F7-4FD5-91D3-3B005927F33C}"/>
          </ac:picMkLst>
        </pc:picChg>
        <pc:picChg chg="add del mod">
          <ac:chgData name="Keios Starqua" userId="8cf9fb8f937025db" providerId="LiveId" clId="{85076A51-F27B-492D-B9E1-D0706B05841B}" dt="2021-08-29T06:00:12.724" v="4323" actId="21"/>
          <ac:picMkLst>
            <pc:docMk/>
            <pc:sldMk cId="375988562" sldId="281"/>
            <ac:picMk id="50" creationId="{FDC587A3-FA11-4B66-B864-6F2068BF49D3}"/>
          </ac:picMkLst>
        </pc:picChg>
        <pc:picChg chg="del">
          <ac:chgData name="Keios Starqua" userId="8cf9fb8f937025db" providerId="LiveId" clId="{85076A51-F27B-492D-B9E1-D0706B05841B}" dt="2021-08-29T05:40:06.133" v="4177" actId="478"/>
          <ac:picMkLst>
            <pc:docMk/>
            <pc:sldMk cId="375988562" sldId="281"/>
            <ac:picMk id="51" creationId="{33EF9E4A-6358-4D24-9262-FB4EDAB1BB7A}"/>
          </ac:picMkLst>
        </pc:picChg>
        <pc:picChg chg="add del mod">
          <ac:chgData name="Keios Starqua" userId="8cf9fb8f937025db" providerId="LiveId" clId="{85076A51-F27B-492D-B9E1-D0706B05841B}" dt="2021-08-29T06:00:12.724" v="4323" actId="21"/>
          <ac:picMkLst>
            <pc:docMk/>
            <pc:sldMk cId="375988562" sldId="281"/>
            <ac:picMk id="52" creationId="{E0534C75-FEB1-4C0B-B4BA-B202DE7800A5}"/>
          </ac:picMkLst>
        </pc:picChg>
        <pc:picChg chg="del">
          <ac:chgData name="Keios Starqua" userId="8cf9fb8f937025db" providerId="LiveId" clId="{85076A51-F27B-492D-B9E1-D0706B05841B}" dt="2021-08-29T06:00:12.724" v="4323" actId="21"/>
          <ac:picMkLst>
            <pc:docMk/>
            <pc:sldMk cId="375988562" sldId="281"/>
            <ac:picMk id="53" creationId="{D9D00A88-50D3-461F-8995-CBFBCB84DBF2}"/>
          </ac:picMkLst>
        </pc:picChg>
        <pc:picChg chg="add del mod">
          <ac:chgData name="Keios Starqua" userId="8cf9fb8f937025db" providerId="LiveId" clId="{85076A51-F27B-492D-B9E1-D0706B05841B}" dt="2021-08-29T06:00:12.724" v="4323" actId="21"/>
          <ac:picMkLst>
            <pc:docMk/>
            <pc:sldMk cId="375988562" sldId="281"/>
            <ac:picMk id="54" creationId="{1088E68A-BC35-4D47-9B46-4267C3184FD3}"/>
          </ac:picMkLst>
        </pc:picChg>
        <pc:picChg chg="add del mod">
          <ac:chgData name="Keios Starqua" userId="8cf9fb8f937025db" providerId="LiveId" clId="{85076A51-F27B-492D-B9E1-D0706B05841B}" dt="2021-08-29T06:00:12.724" v="4323" actId="21"/>
          <ac:picMkLst>
            <pc:docMk/>
            <pc:sldMk cId="375988562" sldId="281"/>
            <ac:picMk id="60" creationId="{3590EAB2-2790-4512-B536-B7BDD7F57019}"/>
          </ac:picMkLst>
        </pc:picChg>
      </pc:sldChg>
      <pc:sldChg chg="addSp delSp modSp add del mod">
        <pc:chgData name="Keios Starqua" userId="8cf9fb8f937025db" providerId="LiveId" clId="{85076A51-F27B-492D-B9E1-D0706B05841B}" dt="2021-08-29T06:00:36.892" v="4332" actId="47"/>
        <pc:sldMkLst>
          <pc:docMk/>
          <pc:sldMk cId="3186400251" sldId="282"/>
        </pc:sldMkLst>
        <pc:spChg chg="del mod ord">
          <ac:chgData name="Keios Starqua" userId="8cf9fb8f937025db" providerId="LiveId" clId="{85076A51-F27B-492D-B9E1-D0706B05841B}" dt="2021-08-29T06:00:30.068" v="4329" actId="21"/>
          <ac:spMkLst>
            <pc:docMk/>
            <pc:sldMk cId="3186400251" sldId="282"/>
            <ac:spMk id="5" creationId="{31115F5F-4EEC-4C3B-B3E1-6B8908E80F88}"/>
          </ac:spMkLst>
        </pc:spChg>
        <pc:spChg chg="del">
          <ac:chgData name="Keios Starqua" userId="8cf9fb8f937025db" providerId="LiveId" clId="{85076A51-F27B-492D-B9E1-D0706B05841B}" dt="2021-08-29T06:00:30.068" v="4329" actId="21"/>
          <ac:spMkLst>
            <pc:docMk/>
            <pc:sldMk cId="3186400251" sldId="282"/>
            <ac:spMk id="40" creationId="{1B9AF7B3-C155-4F46-8585-58B674144E12}"/>
          </ac:spMkLst>
        </pc:spChg>
        <pc:spChg chg="add del mod">
          <ac:chgData name="Keios Starqua" userId="8cf9fb8f937025db" providerId="LiveId" clId="{85076A51-F27B-492D-B9E1-D0706B05841B}" dt="2021-08-29T06:00:30.068" v="4329" actId="21"/>
          <ac:spMkLst>
            <pc:docMk/>
            <pc:sldMk cId="3186400251" sldId="282"/>
            <ac:spMk id="44" creationId="{45771821-CD08-4380-A23B-98A454A02742}"/>
          </ac:spMkLst>
        </pc:spChg>
        <pc:grpChg chg="del">
          <ac:chgData name="Keios Starqua" userId="8cf9fb8f937025db" providerId="LiveId" clId="{85076A51-F27B-492D-B9E1-D0706B05841B}" dt="2021-08-29T06:00:30.068" v="4329" actId="21"/>
          <ac:grpSpMkLst>
            <pc:docMk/>
            <pc:sldMk cId="3186400251" sldId="282"/>
            <ac:grpSpMk id="56" creationId="{5B174B82-80E3-4C07-BAAD-1625EC0F2D50}"/>
          </ac:grpSpMkLst>
        </pc:grpChg>
        <pc:picChg chg="del">
          <ac:chgData name="Keios Starqua" userId="8cf9fb8f937025db" providerId="LiveId" clId="{85076A51-F27B-492D-B9E1-D0706B05841B}" dt="2021-08-29T05:46:30.876" v="4273" actId="478"/>
          <ac:picMkLst>
            <pc:docMk/>
            <pc:sldMk cId="3186400251" sldId="282"/>
            <ac:picMk id="29" creationId="{C4C617DB-1C2B-4AE5-B31D-EF0692E188D0}"/>
          </ac:picMkLst>
        </pc:picChg>
        <pc:picChg chg="del">
          <ac:chgData name="Keios Starqua" userId="8cf9fb8f937025db" providerId="LiveId" clId="{85076A51-F27B-492D-B9E1-D0706B05841B}" dt="2021-08-29T05:45:55.366" v="4257" actId="478"/>
          <ac:picMkLst>
            <pc:docMk/>
            <pc:sldMk cId="3186400251" sldId="282"/>
            <ac:picMk id="35" creationId="{B5330531-F2C5-4917-A7A0-CBEF21993AD3}"/>
          </ac:picMkLst>
        </pc:picChg>
        <pc:picChg chg="del">
          <ac:chgData name="Keios Starqua" userId="8cf9fb8f937025db" providerId="LiveId" clId="{85076A51-F27B-492D-B9E1-D0706B05841B}" dt="2021-08-29T06:00:30.068" v="4329" actId="21"/>
          <ac:picMkLst>
            <pc:docMk/>
            <pc:sldMk cId="3186400251" sldId="282"/>
            <ac:picMk id="43" creationId="{D3B71915-EE88-430E-95F1-70F96348BF0D}"/>
          </ac:picMkLst>
        </pc:picChg>
        <pc:picChg chg="del">
          <ac:chgData name="Keios Starqua" userId="8cf9fb8f937025db" providerId="LiveId" clId="{85076A51-F27B-492D-B9E1-D0706B05841B}" dt="2021-08-29T05:43:14.501" v="4209" actId="478"/>
          <ac:picMkLst>
            <pc:docMk/>
            <pc:sldMk cId="3186400251" sldId="282"/>
            <ac:picMk id="45" creationId="{B886D545-4D56-42F7-8772-2CDEDE2A5E61}"/>
          </ac:picMkLst>
        </pc:picChg>
        <pc:picChg chg="add del mod">
          <ac:chgData name="Keios Starqua" userId="8cf9fb8f937025db" providerId="LiveId" clId="{85076A51-F27B-492D-B9E1-D0706B05841B}" dt="2021-08-29T06:00:30.068" v="4329" actId="21"/>
          <ac:picMkLst>
            <pc:docMk/>
            <pc:sldMk cId="3186400251" sldId="282"/>
            <ac:picMk id="46" creationId="{411361EE-9833-419A-88C0-2FD94BF01C32}"/>
          </ac:picMkLst>
        </pc:picChg>
        <pc:picChg chg="del">
          <ac:chgData name="Keios Starqua" userId="8cf9fb8f937025db" providerId="LiveId" clId="{85076A51-F27B-492D-B9E1-D0706B05841B}" dt="2021-08-29T05:42:24.966" v="4196" actId="478"/>
          <ac:picMkLst>
            <pc:docMk/>
            <pc:sldMk cId="3186400251" sldId="282"/>
            <ac:picMk id="47" creationId="{9E06ACF5-3ED3-4468-9B55-7667A8D70013}"/>
          </ac:picMkLst>
        </pc:picChg>
        <pc:picChg chg="add del mod">
          <ac:chgData name="Keios Starqua" userId="8cf9fb8f937025db" providerId="LiveId" clId="{85076A51-F27B-492D-B9E1-D0706B05841B}" dt="2021-08-29T06:00:30.068" v="4329" actId="21"/>
          <ac:picMkLst>
            <pc:docMk/>
            <pc:sldMk cId="3186400251" sldId="282"/>
            <ac:picMk id="48" creationId="{FA7C5E7B-58E3-46FC-8FC6-B41DF15CA199}"/>
          </ac:picMkLst>
        </pc:picChg>
        <pc:picChg chg="del">
          <ac:chgData name="Keios Starqua" userId="8cf9fb8f937025db" providerId="LiveId" clId="{85076A51-F27B-492D-B9E1-D0706B05841B}" dt="2021-08-29T06:00:30.068" v="4329" actId="21"/>
          <ac:picMkLst>
            <pc:docMk/>
            <pc:sldMk cId="3186400251" sldId="282"/>
            <ac:picMk id="49" creationId="{95970CCE-B9F7-4FD5-91D3-3B005927F33C}"/>
          </ac:picMkLst>
        </pc:picChg>
        <pc:picChg chg="add del mod">
          <ac:chgData name="Keios Starqua" userId="8cf9fb8f937025db" providerId="LiveId" clId="{85076A51-F27B-492D-B9E1-D0706B05841B}" dt="2021-08-29T06:00:30.068" v="4329" actId="21"/>
          <ac:picMkLst>
            <pc:docMk/>
            <pc:sldMk cId="3186400251" sldId="282"/>
            <ac:picMk id="50" creationId="{315F224B-326B-4B58-A865-DC4353CF82F9}"/>
          </ac:picMkLst>
        </pc:picChg>
        <pc:picChg chg="del">
          <ac:chgData name="Keios Starqua" userId="8cf9fb8f937025db" providerId="LiveId" clId="{85076A51-F27B-492D-B9E1-D0706B05841B}" dt="2021-08-29T05:40:09.492" v="4179" actId="478"/>
          <ac:picMkLst>
            <pc:docMk/>
            <pc:sldMk cId="3186400251" sldId="282"/>
            <ac:picMk id="51" creationId="{33EF9E4A-6358-4D24-9262-FB4EDAB1BB7A}"/>
          </ac:picMkLst>
        </pc:picChg>
        <pc:picChg chg="add del mod">
          <ac:chgData name="Keios Starqua" userId="8cf9fb8f937025db" providerId="LiveId" clId="{85076A51-F27B-492D-B9E1-D0706B05841B}" dt="2021-08-29T05:47:39.484" v="4286" actId="478"/>
          <ac:picMkLst>
            <pc:docMk/>
            <pc:sldMk cId="3186400251" sldId="282"/>
            <ac:picMk id="52" creationId="{D131D951-18B8-4658-9FA5-AE6ED08C6759}"/>
          </ac:picMkLst>
        </pc:picChg>
        <pc:picChg chg="del">
          <ac:chgData name="Keios Starqua" userId="8cf9fb8f937025db" providerId="LiveId" clId="{85076A51-F27B-492D-B9E1-D0706B05841B}" dt="2021-08-29T05:43:51.108" v="4223" actId="478"/>
          <ac:picMkLst>
            <pc:docMk/>
            <pc:sldMk cId="3186400251" sldId="282"/>
            <ac:picMk id="53" creationId="{D9D00A88-50D3-461F-8995-CBFBCB84DBF2}"/>
          </ac:picMkLst>
        </pc:picChg>
        <pc:picChg chg="add del mod">
          <ac:chgData name="Keios Starqua" userId="8cf9fb8f937025db" providerId="LiveId" clId="{85076A51-F27B-492D-B9E1-D0706B05841B}" dt="2021-08-29T06:00:30.068" v="4329" actId="21"/>
          <ac:picMkLst>
            <pc:docMk/>
            <pc:sldMk cId="3186400251" sldId="282"/>
            <ac:picMk id="54" creationId="{C2D05F38-415C-4EAE-9FAC-652BF313F4E6}"/>
          </ac:picMkLst>
        </pc:picChg>
        <pc:picChg chg="add del mod">
          <ac:chgData name="Keios Starqua" userId="8cf9fb8f937025db" providerId="LiveId" clId="{85076A51-F27B-492D-B9E1-D0706B05841B}" dt="2021-08-29T06:00:30.068" v="4329" actId="21"/>
          <ac:picMkLst>
            <pc:docMk/>
            <pc:sldMk cId="3186400251" sldId="282"/>
            <ac:picMk id="60" creationId="{9B7DEC85-B67C-4481-AC7C-DBE348BA78D3}"/>
          </ac:picMkLst>
        </pc:picChg>
        <pc:picChg chg="add del mod">
          <ac:chgData name="Keios Starqua" userId="8cf9fb8f937025db" providerId="LiveId" clId="{85076A51-F27B-492D-B9E1-D0706B05841B}" dt="2021-08-29T06:00:30.068" v="4329" actId="21"/>
          <ac:picMkLst>
            <pc:docMk/>
            <pc:sldMk cId="3186400251" sldId="282"/>
            <ac:picMk id="61" creationId="{9D121D7F-81C9-4D02-9D0C-538ABF326F78}"/>
          </ac:picMkLst>
        </pc:picChg>
      </pc:sldChg>
      <pc:sldChg chg="addSp delSp modSp add del mod">
        <pc:chgData name="Keios Starqua" userId="8cf9fb8f937025db" providerId="LiveId" clId="{85076A51-F27B-492D-B9E1-D0706B05841B}" dt="2021-08-29T06:00:55.559" v="4338" actId="47"/>
        <pc:sldMkLst>
          <pc:docMk/>
          <pc:sldMk cId="1460443982" sldId="283"/>
        </pc:sldMkLst>
        <pc:spChg chg="del mod">
          <ac:chgData name="Keios Starqua" userId="8cf9fb8f937025db" providerId="LiveId" clId="{85076A51-F27B-492D-B9E1-D0706B05841B}" dt="2021-08-29T06:00:47.154" v="4335" actId="21"/>
          <ac:spMkLst>
            <pc:docMk/>
            <pc:sldMk cId="1460443982" sldId="283"/>
            <ac:spMk id="5" creationId="{31115F5F-4EEC-4C3B-B3E1-6B8908E80F88}"/>
          </ac:spMkLst>
        </pc:spChg>
        <pc:spChg chg="del">
          <ac:chgData name="Keios Starqua" userId="8cf9fb8f937025db" providerId="LiveId" clId="{85076A51-F27B-492D-B9E1-D0706B05841B}" dt="2021-08-29T06:00:47.154" v="4335" actId="21"/>
          <ac:spMkLst>
            <pc:docMk/>
            <pc:sldMk cId="1460443982" sldId="283"/>
            <ac:spMk id="40" creationId="{1B9AF7B3-C155-4F46-8585-58B674144E12}"/>
          </ac:spMkLst>
        </pc:spChg>
        <pc:grpChg chg="del">
          <ac:chgData name="Keios Starqua" userId="8cf9fb8f937025db" providerId="LiveId" clId="{85076A51-F27B-492D-B9E1-D0706B05841B}" dt="2021-08-29T06:00:47.154" v="4335" actId="21"/>
          <ac:grpSpMkLst>
            <pc:docMk/>
            <pc:sldMk cId="1460443982" sldId="283"/>
            <ac:grpSpMk id="56" creationId="{5B174B82-80E3-4C07-BAAD-1625EC0F2D50}"/>
          </ac:grpSpMkLst>
        </pc:grpChg>
        <pc:picChg chg="del">
          <ac:chgData name="Keios Starqua" userId="8cf9fb8f937025db" providerId="LiveId" clId="{85076A51-F27B-492D-B9E1-D0706B05841B}" dt="2021-08-29T05:46:33.454" v="4275" actId="478"/>
          <ac:picMkLst>
            <pc:docMk/>
            <pc:sldMk cId="1460443982" sldId="283"/>
            <ac:picMk id="29" creationId="{C4C617DB-1C2B-4AE5-B31D-EF0692E188D0}"/>
          </ac:picMkLst>
        </pc:picChg>
        <pc:picChg chg="del">
          <ac:chgData name="Keios Starqua" userId="8cf9fb8f937025db" providerId="LiveId" clId="{85076A51-F27B-492D-B9E1-D0706B05841B}" dt="2021-08-29T05:45:58.797" v="4259" actId="478"/>
          <ac:picMkLst>
            <pc:docMk/>
            <pc:sldMk cId="1460443982" sldId="283"/>
            <ac:picMk id="35" creationId="{B5330531-F2C5-4917-A7A0-CBEF21993AD3}"/>
          </ac:picMkLst>
        </pc:picChg>
        <pc:picChg chg="del">
          <ac:chgData name="Keios Starqua" userId="8cf9fb8f937025db" providerId="LiveId" clId="{85076A51-F27B-492D-B9E1-D0706B05841B}" dt="2021-08-29T05:44:59.148" v="4241" actId="478"/>
          <ac:picMkLst>
            <pc:docMk/>
            <pc:sldMk cId="1460443982" sldId="283"/>
            <ac:picMk id="43" creationId="{D3B71915-EE88-430E-95F1-70F96348BF0D}"/>
          </ac:picMkLst>
        </pc:picChg>
        <pc:picChg chg="add del mod">
          <ac:chgData name="Keios Starqua" userId="8cf9fb8f937025db" providerId="LiveId" clId="{85076A51-F27B-492D-B9E1-D0706B05841B}" dt="2021-08-29T06:00:47.154" v="4335" actId="21"/>
          <ac:picMkLst>
            <pc:docMk/>
            <pc:sldMk cId="1460443982" sldId="283"/>
            <ac:picMk id="44" creationId="{3F8474D5-B856-4234-B8DF-AF3E3D80D6AF}"/>
          </ac:picMkLst>
        </pc:picChg>
        <pc:picChg chg="del">
          <ac:chgData name="Keios Starqua" userId="8cf9fb8f937025db" providerId="LiveId" clId="{85076A51-F27B-492D-B9E1-D0706B05841B}" dt="2021-08-29T05:43:17.397" v="4211" actId="478"/>
          <ac:picMkLst>
            <pc:docMk/>
            <pc:sldMk cId="1460443982" sldId="283"/>
            <ac:picMk id="45" creationId="{B886D545-4D56-42F7-8772-2CDEDE2A5E61}"/>
          </ac:picMkLst>
        </pc:picChg>
        <pc:picChg chg="add del mod">
          <ac:chgData name="Keios Starqua" userId="8cf9fb8f937025db" providerId="LiveId" clId="{85076A51-F27B-492D-B9E1-D0706B05841B}" dt="2021-08-29T06:00:47.154" v="4335" actId="21"/>
          <ac:picMkLst>
            <pc:docMk/>
            <pc:sldMk cId="1460443982" sldId="283"/>
            <ac:picMk id="46" creationId="{30DB75A4-7C77-44C6-9924-2CA1E364499B}"/>
          </ac:picMkLst>
        </pc:picChg>
        <pc:picChg chg="del">
          <ac:chgData name="Keios Starqua" userId="8cf9fb8f937025db" providerId="LiveId" clId="{85076A51-F27B-492D-B9E1-D0706B05841B}" dt="2021-08-29T05:42:28.391" v="4198" actId="478"/>
          <ac:picMkLst>
            <pc:docMk/>
            <pc:sldMk cId="1460443982" sldId="283"/>
            <ac:picMk id="47" creationId="{9E06ACF5-3ED3-4468-9B55-7667A8D70013}"/>
          </ac:picMkLst>
        </pc:picChg>
        <pc:picChg chg="add del mod">
          <ac:chgData name="Keios Starqua" userId="8cf9fb8f937025db" providerId="LiveId" clId="{85076A51-F27B-492D-B9E1-D0706B05841B}" dt="2021-08-29T06:00:47.154" v="4335" actId="21"/>
          <ac:picMkLst>
            <pc:docMk/>
            <pc:sldMk cId="1460443982" sldId="283"/>
            <ac:picMk id="48" creationId="{AA08F7CD-127C-42B1-8206-B2C29C467C57}"/>
          </ac:picMkLst>
        </pc:picChg>
        <pc:picChg chg="del">
          <ac:chgData name="Keios Starqua" userId="8cf9fb8f937025db" providerId="LiveId" clId="{85076A51-F27B-492D-B9E1-D0706B05841B}" dt="2021-08-29T06:00:47.154" v="4335" actId="21"/>
          <ac:picMkLst>
            <pc:docMk/>
            <pc:sldMk cId="1460443982" sldId="283"/>
            <ac:picMk id="49" creationId="{95970CCE-B9F7-4FD5-91D3-3B005927F33C}"/>
          </ac:picMkLst>
        </pc:picChg>
        <pc:picChg chg="add del mod">
          <ac:chgData name="Keios Starqua" userId="8cf9fb8f937025db" providerId="LiveId" clId="{85076A51-F27B-492D-B9E1-D0706B05841B}" dt="2021-08-29T06:00:47.154" v="4335" actId="21"/>
          <ac:picMkLst>
            <pc:docMk/>
            <pc:sldMk cId="1460443982" sldId="283"/>
            <ac:picMk id="50" creationId="{E26348C5-9F2E-489C-AB1F-0E8F4F9EC210}"/>
          </ac:picMkLst>
        </pc:picChg>
        <pc:picChg chg="del">
          <ac:chgData name="Keios Starqua" userId="8cf9fb8f937025db" providerId="LiveId" clId="{85076A51-F27B-492D-B9E1-D0706B05841B}" dt="2021-08-29T05:40:13.207" v="4181" actId="478"/>
          <ac:picMkLst>
            <pc:docMk/>
            <pc:sldMk cId="1460443982" sldId="283"/>
            <ac:picMk id="51" creationId="{33EF9E4A-6358-4D24-9262-FB4EDAB1BB7A}"/>
          </ac:picMkLst>
        </pc:picChg>
        <pc:picChg chg="add del mod">
          <ac:chgData name="Keios Starqua" userId="8cf9fb8f937025db" providerId="LiveId" clId="{85076A51-F27B-492D-B9E1-D0706B05841B}" dt="2021-08-29T06:00:47.154" v="4335" actId="21"/>
          <ac:picMkLst>
            <pc:docMk/>
            <pc:sldMk cId="1460443982" sldId="283"/>
            <ac:picMk id="52" creationId="{0778D852-2ABA-42D0-BA63-7617FB4564E4}"/>
          </ac:picMkLst>
        </pc:picChg>
        <pc:picChg chg="del">
          <ac:chgData name="Keios Starqua" userId="8cf9fb8f937025db" providerId="LiveId" clId="{85076A51-F27B-492D-B9E1-D0706B05841B}" dt="2021-08-29T05:43:55.268" v="4225" actId="478"/>
          <ac:picMkLst>
            <pc:docMk/>
            <pc:sldMk cId="1460443982" sldId="283"/>
            <ac:picMk id="53" creationId="{D9D00A88-50D3-461F-8995-CBFBCB84DBF2}"/>
          </ac:picMkLst>
        </pc:picChg>
        <pc:picChg chg="add del mod">
          <ac:chgData name="Keios Starqua" userId="8cf9fb8f937025db" providerId="LiveId" clId="{85076A51-F27B-492D-B9E1-D0706B05841B}" dt="2021-08-29T06:00:47.154" v="4335" actId="21"/>
          <ac:picMkLst>
            <pc:docMk/>
            <pc:sldMk cId="1460443982" sldId="283"/>
            <ac:picMk id="54" creationId="{BC80BD13-749E-4818-9772-56BE154C65AC}"/>
          </ac:picMkLst>
        </pc:picChg>
        <pc:picChg chg="add del mod">
          <ac:chgData name="Keios Starqua" userId="8cf9fb8f937025db" providerId="LiveId" clId="{85076A51-F27B-492D-B9E1-D0706B05841B}" dt="2021-08-29T06:00:47.154" v="4335" actId="21"/>
          <ac:picMkLst>
            <pc:docMk/>
            <pc:sldMk cId="1460443982" sldId="283"/>
            <ac:picMk id="60" creationId="{C289EFA9-B12B-419B-AE04-CD28C06355F7}"/>
          </ac:picMkLst>
        </pc:picChg>
      </pc:sldChg>
      <pc:sldChg chg="addSp delSp modSp add del mod">
        <pc:chgData name="Keios Starqua" userId="8cf9fb8f937025db" providerId="LiveId" clId="{85076A51-F27B-492D-B9E1-D0706B05841B}" dt="2021-08-29T06:01:10.132" v="4344" actId="47"/>
        <pc:sldMkLst>
          <pc:docMk/>
          <pc:sldMk cId="2895642802" sldId="284"/>
        </pc:sldMkLst>
        <pc:spChg chg="del mod ord">
          <ac:chgData name="Keios Starqua" userId="8cf9fb8f937025db" providerId="LiveId" clId="{85076A51-F27B-492D-B9E1-D0706B05841B}" dt="2021-08-29T06:01:04.144" v="4341" actId="21"/>
          <ac:spMkLst>
            <pc:docMk/>
            <pc:sldMk cId="2895642802" sldId="284"/>
            <ac:spMk id="5" creationId="{31115F5F-4EEC-4C3B-B3E1-6B8908E80F88}"/>
          </ac:spMkLst>
        </pc:spChg>
        <pc:spChg chg="del">
          <ac:chgData name="Keios Starqua" userId="8cf9fb8f937025db" providerId="LiveId" clId="{85076A51-F27B-492D-B9E1-D0706B05841B}" dt="2021-08-29T06:01:04.144" v="4341" actId="21"/>
          <ac:spMkLst>
            <pc:docMk/>
            <pc:sldMk cId="2895642802" sldId="284"/>
            <ac:spMk id="40" creationId="{1B9AF7B3-C155-4F46-8585-58B674144E12}"/>
          </ac:spMkLst>
        </pc:spChg>
        <pc:spChg chg="add del mod">
          <ac:chgData name="Keios Starqua" userId="8cf9fb8f937025db" providerId="LiveId" clId="{85076A51-F27B-492D-B9E1-D0706B05841B}" dt="2021-08-29T06:01:04.144" v="4341" actId="21"/>
          <ac:spMkLst>
            <pc:docMk/>
            <pc:sldMk cId="2895642802" sldId="284"/>
            <ac:spMk id="44" creationId="{539E29EE-C892-4410-A0E0-5DCFC5D182F5}"/>
          </ac:spMkLst>
        </pc:spChg>
        <pc:grpChg chg="del">
          <ac:chgData name="Keios Starqua" userId="8cf9fb8f937025db" providerId="LiveId" clId="{85076A51-F27B-492D-B9E1-D0706B05841B}" dt="2021-08-29T06:01:04.144" v="4341" actId="21"/>
          <ac:grpSpMkLst>
            <pc:docMk/>
            <pc:sldMk cId="2895642802" sldId="284"/>
            <ac:grpSpMk id="56" creationId="{5B174B82-80E3-4C07-BAAD-1625EC0F2D50}"/>
          </ac:grpSpMkLst>
        </pc:grpChg>
        <pc:picChg chg="del">
          <ac:chgData name="Keios Starqua" userId="8cf9fb8f937025db" providerId="LiveId" clId="{85076A51-F27B-492D-B9E1-D0706B05841B}" dt="2021-08-29T05:46:37.028" v="4277" actId="478"/>
          <ac:picMkLst>
            <pc:docMk/>
            <pc:sldMk cId="2895642802" sldId="284"/>
            <ac:picMk id="29" creationId="{C4C617DB-1C2B-4AE5-B31D-EF0692E188D0}"/>
          </ac:picMkLst>
        </pc:picChg>
        <pc:picChg chg="del">
          <ac:chgData name="Keios Starqua" userId="8cf9fb8f937025db" providerId="LiveId" clId="{85076A51-F27B-492D-B9E1-D0706B05841B}" dt="2021-08-29T06:01:04.144" v="4341" actId="21"/>
          <ac:picMkLst>
            <pc:docMk/>
            <pc:sldMk cId="2895642802" sldId="284"/>
            <ac:picMk id="35" creationId="{B5330531-F2C5-4917-A7A0-CBEF21993AD3}"/>
          </ac:picMkLst>
        </pc:picChg>
        <pc:picChg chg="del">
          <ac:chgData name="Keios Starqua" userId="8cf9fb8f937025db" providerId="LiveId" clId="{85076A51-F27B-492D-B9E1-D0706B05841B}" dt="2021-08-29T05:45:03.453" v="4243" actId="478"/>
          <ac:picMkLst>
            <pc:docMk/>
            <pc:sldMk cId="2895642802" sldId="284"/>
            <ac:picMk id="43" creationId="{D3B71915-EE88-430E-95F1-70F96348BF0D}"/>
          </ac:picMkLst>
        </pc:picChg>
        <pc:picChg chg="del">
          <ac:chgData name="Keios Starqua" userId="8cf9fb8f937025db" providerId="LiveId" clId="{85076A51-F27B-492D-B9E1-D0706B05841B}" dt="2021-08-29T05:43:20.765" v="4213" actId="478"/>
          <ac:picMkLst>
            <pc:docMk/>
            <pc:sldMk cId="2895642802" sldId="284"/>
            <ac:picMk id="45" creationId="{B886D545-4D56-42F7-8772-2CDEDE2A5E61}"/>
          </ac:picMkLst>
        </pc:picChg>
        <pc:picChg chg="add del mod">
          <ac:chgData name="Keios Starqua" userId="8cf9fb8f937025db" providerId="LiveId" clId="{85076A51-F27B-492D-B9E1-D0706B05841B}" dt="2021-08-29T06:01:04.144" v="4341" actId="21"/>
          <ac:picMkLst>
            <pc:docMk/>
            <pc:sldMk cId="2895642802" sldId="284"/>
            <ac:picMk id="46" creationId="{9D3E892B-8C88-46FC-973C-C04AE347D1FB}"/>
          </ac:picMkLst>
        </pc:picChg>
        <pc:picChg chg="del">
          <ac:chgData name="Keios Starqua" userId="8cf9fb8f937025db" providerId="LiveId" clId="{85076A51-F27B-492D-B9E1-D0706B05841B}" dt="2021-08-29T05:42:30.965" v="4200" actId="478"/>
          <ac:picMkLst>
            <pc:docMk/>
            <pc:sldMk cId="2895642802" sldId="284"/>
            <ac:picMk id="47" creationId="{9E06ACF5-3ED3-4468-9B55-7667A8D70013}"/>
          </ac:picMkLst>
        </pc:picChg>
        <pc:picChg chg="add del mod">
          <ac:chgData name="Keios Starqua" userId="8cf9fb8f937025db" providerId="LiveId" clId="{85076A51-F27B-492D-B9E1-D0706B05841B}" dt="2021-08-29T06:01:04.144" v="4341" actId="21"/>
          <ac:picMkLst>
            <pc:docMk/>
            <pc:sldMk cId="2895642802" sldId="284"/>
            <ac:picMk id="48" creationId="{C3BC1255-045A-4148-B75C-6BB6EE12CE7E}"/>
          </ac:picMkLst>
        </pc:picChg>
        <pc:picChg chg="del">
          <ac:chgData name="Keios Starqua" userId="8cf9fb8f937025db" providerId="LiveId" clId="{85076A51-F27B-492D-B9E1-D0706B05841B}" dt="2021-08-29T06:01:04.144" v="4341" actId="21"/>
          <ac:picMkLst>
            <pc:docMk/>
            <pc:sldMk cId="2895642802" sldId="284"/>
            <ac:picMk id="49" creationId="{95970CCE-B9F7-4FD5-91D3-3B005927F33C}"/>
          </ac:picMkLst>
        </pc:picChg>
        <pc:picChg chg="add del mod">
          <ac:chgData name="Keios Starqua" userId="8cf9fb8f937025db" providerId="LiveId" clId="{85076A51-F27B-492D-B9E1-D0706B05841B}" dt="2021-08-29T06:01:04.144" v="4341" actId="21"/>
          <ac:picMkLst>
            <pc:docMk/>
            <pc:sldMk cId="2895642802" sldId="284"/>
            <ac:picMk id="50" creationId="{EE04E670-673E-4A36-B3AD-3ED3E0BE45C7}"/>
          </ac:picMkLst>
        </pc:picChg>
        <pc:picChg chg="del">
          <ac:chgData name="Keios Starqua" userId="8cf9fb8f937025db" providerId="LiveId" clId="{85076A51-F27B-492D-B9E1-D0706B05841B}" dt="2021-08-29T05:40:18.133" v="4183" actId="478"/>
          <ac:picMkLst>
            <pc:docMk/>
            <pc:sldMk cId="2895642802" sldId="284"/>
            <ac:picMk id="51" creationId="{33EF9E4A-6358-4D24-9262-FB4EDAB1BB7A}"/>
          </ac:picMkLst>
        </pc:picChg>
        <pc:picChg chg="add del mod">
          <ac:chgData name="Keios Starqua" userId="8cf9fb8f937025db" providerId="LiveId" clId="{85076A51-F27B-492D-B9E1-D0706B05841B}" dt="2021-08-29T06:01:04.144" v="4341" actId="21"/>
          <ac:picMkLst>
            <pc:docMk/>
            <pc:sldMk cId="2895642802" sldId="284"/>
            <ac:picMk id="52" creationId="{ECCBD286-FEF5-4A27-AC82-70ED866461DA}"/>
          </ac:picMkLst>
        </pc:picChg>
        <pc:picChg chg="del">
          <ac:chgData name="Keios Starqua" userId="8cf9fb8f937025db" providerId="LiveId" clId="{85076A51-F27B-492D-B9E1-D0706B05841B}" dt="2021-08-29T05:43:58.884" v="4227" actId="478"/>
          <ac:picMkLst>
            <pc:docMk/>
            <pc:sldMk cId="2895642802" sldId="284"/>
            <ac:picMk id="53" creationId="{D9D00A88-50D3-461F-8995-CBFBCB84DBF2}"/>
          </ac:picMkLst>
        </pc:picChg>
        <pc:picChg chg="add del mod">
          <ac:chgData name="Keios Starqua" userId="8cf9fb8f937025db" providerId="LiveId" clId="{85076A51-F27B-492D-B9E1-D0706B05841B}" dt="2021-08-29T06:01:04.144" v="4341" actId="21"/>
          <ac:picMkLst>
            <pc:docMk/>
            <pc:sldMk cId="2895642802" sldId="284"/>
            <ac:picMk id="54" creationId="{62D1608F-7847-4C63-A71C-53A87D64FD74}"/>
          </ac:picMkLst>
        </pc:picChg>
        <pc:picChg chg="add del mod">
          <ac:chgData name="Keios Starqua" userId="8cf9fb8f937025db" providerId="LiveId" clId="{85076A51-F27B-492D-B9E1-D0706B05841B}" dt="2021-08-29T06:01:04.144" v="4341" actId="21"/>
          <ac:picMkLst>
            <pc:docMk/>
            <pc:sldMk cId="2895642802" sldId="284"/>
            <ac:picMk id="60" creationId="{957E0025-E8BE-442D-B554-3DE98B103774}"/>
          </ac:picMkLst>
        </pc:picChg>
      </pc:sldChg>
      <pc:sldChg chg="addSp delSp modSp add del mod">
        <pc:chgData name="Keios Starqua" userId="8cf9fb8f937025db" providerId="LiveId" clId="{85076A51-F27B-492D-B9E1-D0706B05841B}" dt="2021-08-29T06:01:25.564" v="4350" actId="47"/>
        <pc:sldMkLst>
          <pc:docMk/>
          <pc:sldMk cId="64981356" sldId="285"/>
        </pc:sldMkLst>
        <pc:spChg chg="del mod ord">
          <ac:chgData name="Keios Starqua" userId="8cf9fb8f937025db" providerId="LiveId" clId="{85076A51-F27B-492D-B9E1-D0706B05841B}" dt="2021-08-29T06:01:18.442" v="4347" actId="21"/>
          <ac:spMkLst>
            <pc:docMk/>
            <pc:sldMk cId="64981356" sldId="285"/>
            <ac:spMk id="5" creationId="{31115F5F-4EEC-4C3B-B3E1-6B8908E80F88}"/>
          </ac:spMkLst>
        </pc:spChg>
        <pc:spChg chg="del">
          <ac:chgData name="Keios Starqua" userId="8cf9fb8f937025db" providerId="LiveId" clId="{85076A51-F27B-492D-B9E1-D0706B05841B}" dt="2021-08-29T06:01:18.442" v="4347" actId="21"/>
          <ac:spMkLst>
            <pc:docMk/>
            <pc:sldMk cId="64981356" sldId="285"/>
            <ac:spMk id="40" creationId="{1B9AF7B3-C155-4F46-8585-58B674144E12}"/>
          </ac:spMkLst>
        </pc:spChg>
        <pc:spChg chg="add del mod">
          <ac:chgData name="Keios Starqua" userId="8cf9fb8f937025db" providerId="LiveId" clId="{85076A51-F27B-492D-B9E1-D0706B05841B}" dt="2021-08-29T06:01:18.442" v="4347" actId="21"/>
          <ac:spMkLst>
            <pc:docMk/>
            <pc:sldMk cId="64981356" sldId="285"/>
            <ac:spMk id="44" creationId="{1DE1B01E-E30E-474D-82C5-83EA6CE602B1}"/>
          </ac:spMkLst>
        </pc:spChg>
        <pc:grpChg chg="del">
          <ac:chgData name="Keios Starqua" userId="8cf9fb8f937025db" providerId="LiveId" clId="{85076A51-F27B-492D-B9E1-D0706B05841B}" dt="2021-08-29T06:01:18.442" v="4347" actId="21"/>
          <ac:grpSpMkLst>
            <pc:docMk/>
            <pc:sldMk cId="64981356" sldId="285"/>
            <ac:grpSpMk id="56" creationId="{5B174B82-80E3-4C07-BAAD-1625EC0F2D50}"/>
          </ac:grpSpMkLst>
        </pc:grpChg>
        <pc:picChg chg="del">
          <ac:chgData name="Keios Starqua" userId="8cf9fb8f937025db" providerId="LiveId" clId="{85076A51-F27B-492D-B9E1-D0706B05841B}" dt="2021-08-29T06:01:18.442" v="4347" actId="21"/>
          <ac:picMkLst>
            <pc:docMk/>
            <pc:sldMk cId="64981356" sldId="285"/>
            <ac:picMk id="29" creationId="{C4C617DB-1C2B-4AE5-B31D-EF0692E188D0}"/>
          </ac:picMkLst>
        </pc:picChg>
        <pc:picChg chg="del">
          <ac:chgData name="Keios Starqua" userId="8cf9fb8f937025db" providerId="LiveId" clId="{85076A51-F27B-492D-B9E1-D0706B05841B}" dt="2021-08-29T05:46:02.557" v="4261" actId="478"/>
          <ac:picMkLst>
            <pc:docMk/>
            <pc:sldMk cId="64981356" sldId="285"/>
            <ac:picMk id="35" creationId="{B5330531-F2C5-4917-A7A0-CBEF21993AD3}"/>
          </ac:picMkLst>
        </pc:picChg>
        <pc:picChg chg="del">
          <ac:chgData name="Keios Starqua" userId="8cf9fb8f937025db" providerId="LiveId" clId="{85076A51-F27B-492D-B9E1-D0706B05841B}" dt="2021-08-29T05:45:06.813" v="4245" actId="478"/>
          <ac:picMkLst>
            <pc:docMk/>
            <pc:sldMk cId="64981356" sldId="285"/>
            <ac:picMk id="43" creationId="{D3B71915-EE88-430E-95F1-70F96348BF0D}"/>
          </ac:picMkLst>
        </pc:picChg>
        <pc:picChg chg="del">
          <ac:chgData name="Keios Starqua" userId="8cf9fb8f937025db" providerId="LiveId" clId="{85076A51-F27B-492D-B9E1-D0706B05841B}" dt="2021-08-29T05:43:23.789" v="4215" actId="478"/>
          <ac:picMkLst>
            <pc:docMk/>
            <pc:sldMk cId="64981356" sldId="285"/>
            <ac:picMk id="45" creationId="{B886D545-4D56-42F7-8772-2CDEDE2A5E61}"/>
          </ac:picMkLst>
        </pc:picChg>
        <pc:picChg chg="add del mod">
          <ac:chgData name="Keios Starqua" userId="8cf9fb8f937025db" providerId="LiveId" clId="{85076A51-F27B-492D-B9E1-D0706B05841B}" dt="2021-08-29T06:01:18.442" v="4347" actId="21"/>
          <ac:picMkLst>
            <pc:docMk/>
            <pc:sldMk cId="64981356" sldId="285"/>
            <ac:picMk id="46" creationId="{AFC22DBC-F768-4605-AACF-3C6290F123FA}"/>
          </ac:picMkLst>
        </pc:picChg>
        <pc:picChg chg="del">
          <ac:chgData name="Keios Starqua" userId="8cf9fb8f937025db" providerId="LiveId" clId="{85076A51-F27B-492D-B9E1-D0706B05841B}" dt="2021-08-29T05:42:34.564" v="4202" actId="478"/>
          <ac:picMkLst>
            <pc:docMk/>
            <pc:sldMk cId="64981356" sldId="285"/>
            <ac:picMk id="47" creationId="{9E06ACF5-3ED3-4468-9B55-7667A8D70013}"/>
          </ac:picMkLst>
        </pc:picChg>
        <pc:picChg chg="add del mod">
          <ac:chgData name="Keios Starqua" userId="8cf9fb8f937025db" providerId="LiveId" clId="{85076A51-F27B-492D-B9E1-D0706B05841B}" dt="2021-08-29T06:01:18.442" v="4347" actId="21"/>
          <ac:picMkLst>
            <pc:docMk/>
            <pc:sldMk cId="64981356" sldId="285"/>
            <ac:picMk id="48" creationId="{01639D54-3AD5-45DE-AEEA-61801F7EBAFE}"/>
          </ac:picMkLst>
        </pc:picChg>
        <pc:picChg chg="del">
          <ac:chgData name="Keios Starqua" userId="8cf9fb8f937025db" providerId="LiveId" clId="{85076A51-F27B-492D-B9E1-D0706B05841B}" dt="2021-08-29T06:01:18.442" v="4347" actId="21"/>
          <ac:picMkLst>
            <pc:docMk/>
            <pc:sldMk cId="64981356" sldId="285"/>
            <ac:picMk id="49" creationId="{95970CCE-B9F7-4FD5-91D3-3B005927F33C}"/>
          </ac:picMkLst>
        </pc:picChg>
        <pc:picChg chg="add del mod">
          <ac:chgData name="Keios Starqua" userId="8cf9fb8f937025db" providerId="LiveId" clId="{85076A51-F27B-492D-B9E1-D0706B05841B}" dt="2021-08-29T06:01:18.442" v="4347" actId="21"/>
          <ac:picMkLst>
            <pc:docMk/>
            <pc:sldMk cId="64981356" sldId="285"/>
            <ac:picMk id="50" creationId="{D4620330-BEBD-4593-8E25-878E6E4F5A1F}"/>
          </ac:picMkLst>
        </pc:picChg>
        <pc:picChg chg="del">
          <ac:chgData name="Keios Starqua" userId="8cf9fb8f937025db" providerId="LiveId" clId="{85076A51-F27B-492D-B9E1-D0706B05841B}" dt="2021-08-29T05:40:21.612" v="4185" actId="478"/>
          <ac:picMkLst>
            <pc:docMk/>
            <pc:sldMk cId="64981356" sldId="285"/>
            <ac:picMk id="51" creationId="{33EF9E4A-6358-4D24-9262-FB4EDAB1BB7A}"/>
          </ac:picMkLst>
        </pc:picChg>
        <pc:picChg chg="add del mod">
          <ac:chgData name="Keios Starqua" userId="8cf9fb8f937025db" providerId="LiveId" clId="{85076A51-F27B-492D-B9E1-D0706B05841B}" dt="2021-08-29T06:01:18.442" v="4347" actId="21"/>
          <ac:picMkLst>
            <pc:docMk/>
            <pc:sldMk cId="64981356" sldId="285"/>
            <ac:picMk id="52" creationId="{907BDBCF-A7CA-4D6D-88A0-D01407787466}"/>
          </ac:picMkLst>
        </pc:picChg>
        <pc:picChg chg="del">
          <ac:chgData name="Keios Starqua" userId="8cf9fb8f937025db" providerId="LiveId" clId="{85076A51-F27B-492D-B9E1-D0706B05841B}" dt="2021-08-29T05:44:01.515" v="4229" actId="478"/>
          <ac:picMkLst>
            <pc:docMk/>
            <pc:sldMk cId="64981356" sldId="285"/>
            <ac:picMk id="53" creationId="{D9D00A88-50D3-461F-8995-CBFBCB84DBF2}"/>
          </ac:picMkLst>
        </pc:picChg>
        <pc:picChg chg="add del mod">
          <ac:chgData name="Keios Starqua" userId="8cf9fb8f937025db" providerId="LiveId" clId="{85076A51-F27B-492D-B9E1-D0706B05841B}" dt="2021-08-29T06:01:18.442" v="4347" actId="21"/>
          <ac:picMkLst>
            <pc:docMk/>
            <pc:sldMk cId="64981356" sldId="285"/>
            <ac:picMk id="54" creationId="{B0E6BB3E-E027-4457-8737-8ACABB8D6260}"/>
          </ac:picMkLst>
        </pc:picChg>
        <pc:picChg chg="add del mod">
          <ac:chgData name="Keios Starqua" userId="8cf9fb8f937025db" providerId="LiveId" clId="{85076A51-F27B-492D-B9E1-D0706B05841B}" dt="2021-08-29T06:01:18.442" v="4347" actId="21"/>
          <ac:picMkLst>
            <pc:docMk/>
            <pc:sldMk cId="64981356" sldId="285"/>
            <ac:picMk id="60" creationId="{49D054AA-A6C9-486D-9331-C3521EB68FF5}"/>
          </ac:picMkLst>
        </pc:picChg>
      </pc:sldChg>
      <pc:sldChg chg="addSp modSp add mod ord modTransition modAnim">
        <pc:chgData name="Keios Starqua" userId="8cf9fb8f937025db" providerId="LiveId" clId="{85076A51-F27B-492D-B9E1-D0706B05841B}" dt="2021-09-03T02:29:43.634" v="5359"/>
        <pc:sldMkLst>
          <pc:docMk/>
          <pc:sldMk cId="2852517762" sldId="286"/>
        </pc:sldMkLst>
        <pc:spChg chg="mod ord">
          <ac:chgData name="Keios Starqua" userId="8cf9fb8f937025db" providerId="LiveId" clId="{85076A51-F27B-492D-B9E1-D0706B05841B}" dt="2021-08-29T06:52:40.994" v="4893" actId="1038"/>
          <ac:spMkLst>
            <pc:docMk/>
            <pc:sldMk cId="2852517762" sldId="286"/>
            <ac:spMk id="19" creationId="{FB0FA02A-4696-4A1F-A1FF-BB74076AB300}"/>
          </ac:spMkLst>
        </pc:spChg>
        <pc:spChg chg="add mod">
          <ac:chgData name="Keios Starqua" userId="8cf9fb8f937025db" providerId="LiveId" clId="{85076A51-F27B-492D-B9E1-D0706B05841B}" dt="2021-08-29T06:32:28.549" v="4616"/>
          <ac:spMkLst>
            <pc:docMk/>
            <pc:sldMk cId="2852517762" sldId="286"/>
            <ac:spMk id="42" creationId="{5ACED20D-E7E1-4770-A011-49E5609870A7}"/>
          </ac:spMkLst>
        </pc:spChg>
        <pc:spChg chg="add mod">
          <ac:chgData name="Keios Starqua" userId="8cf9fb8f937025db" providerId="LiveId" clId="{85076A51-F27B-492D-B9E1-D0706B05841B}" dt="2021-08-29T06:32:28.549" v="4616"/>
          <ac:spMkLst>
            <pc:docMk/>
            <pc:sldMk cId="2852517762" sldId="286"/>
            <ac:spMk id="44" creationId="{CB9DFD3C-B7FF-4E38-AE6D-2F36CE315CB2}"/>
          </ac:spMkLst>
        </pc:spChg>
        <pc:spChg chg="add mod">
          <ac:chgData name="Keios Starqua" userId="8cf9fb8f937025db" providerId="LiveId" clId="{85076A51-F27B-492D-B9E1-D0706B05841B}" dt="2021-08-29T06:32:28.549" v="4616"/>
          <ac:spMkLst>
            <pc:docMk/>
            <pc:sldMk cId="2852517762" sldId="286"/>
            <ac:spMk id="46" creationId="{21526179-6B29-4D72-A896-6B4DFB006560}"/>
          </ac:spMkLst>
        </pc:spChg>
        <pc:spChg chg="add mod">
          <ac:chgData name="Keios Starqua" userId="8cf9fb8f937025db" providerId="LiveId" clId="{85076A51-F27B-492D-B9E1-D0706B05841B}" dt="2021-08-29T06:32:28.549" v="4616"/>
          <ac:spMkLst>
            <pc:docMk/>
            <pc:sldMk cId="2852517762" sldId="286"/>
            <ac:spMk id="48" creationId="{20B6883D-23E3-49A8-B712-498E66FEEC9A}"/>
          </ac:spMkLst>
        </pc:spChg>
        <pc:spChg chg="add mod">
          <ac:chgData name="Keios Starqua" userId="8cf9fb8f937025db" providerId="LiveId" clId="{85076A51-F27B-492D-B9E1-D0706B05841B}" dt="2021-08-29T06:32:28.549" v="4616"/>
          <ac:spMkLst>
            <pc:docMk/>
            <pc:sldMk cId="2852517762" sldId="286"/>
            <ac:spMk id="50" creationId="{24A82CD5-F03E-4536-9771-9833ACA1C975}"/>
          </ac:spMkLst>
        </pc:spChg>
        <pc:spChg chg="add mod">
          <ac:chgData name="Keios Starqua" userId="8cf9fb8f937025db" providerId="LiveId" clId="{85076A51-F27B-492D-B9E1-D0706B05841B}" dt="2021-08-29T06:32:28.549" v="4616"/>
          <ac:spMkLst>
            <pc:docMk/>
            <pc:sldMk cId="2852517762" sldId="286"/>
            <ac:spMk id="52" creationId="{EF4F3D6D-2EC9-4080-B40B-F04158E0BFA6}"/>
          </ac:spMkLst>
        </pc:spChg>
        <pc:spChg chg="add mod">
          <ac:chgData name="Keios Starqua" userId="8cf9fb8f937025db" providerId="LiveId" clId="{85076A51-F27B-492D-B9E1-D0706B05841B}" dt="2021-08-29T06:32:28.549" v="4616"/>
          <ac:spMkLst>
            <pc:docMk/>
            <pc:sldMk cId="2852517762" sldId="286"/>
            <ac:spMk id="54" creationId="{79A66A36-C809-4688-B458-A87E03A6BA70}"/>
          </ac:spMkLst>
        </pc:spChg>
        <pc:spChg chg="add mod">
          <ac:chgData name="Keios Starqua" userId="8cf9fb8f937025db" providerId="LiveId" clId="{85076A51-F27B-492D-B9E1-D0706B05841B}" dt="2021-08-29T06:32:28.549" v="4616"/>
          <ac:spMkLst>
            <pc:docMk/>
            <pc:sldMk cId="2852517762" sldId="286"/>
            <ac:spMk id="60" creationId="{7A3CCD5D-4939-4809-970B-1B5C57B3A755}"/>
          </ac:spMkLst>
        </pc:spChg>
        <pc:spChg chg="add mod">
          <ac:chgData name="Keios Starqua" userId="8cf9fb8f937025db" providerId="LiveId" clId="{85076A51-F27B-492D-B9E1-D0706B05841B}" dt="2021-08-29T06:32:37.314" v="4617"/>
          <ac:spMkLst>
            <pc:docMk/>
            <pc:sldMk cId="2852517762" sldId="286"/>
            <ac:spMk id="61" creationId="{3A562FCC-FCAF-4A7E-A3DD-D8742BA6CC81}"/>
          </ac:spMkLst>
        </pc:spChg>
        <pc:grpChg chg="mod ord modVis">
          <ac:chgData name="Keios Starqua" userId="8cf9fb8f937025db" providerId="LiveId" clId="{85076A51-F27B-492D-B9E1-D0706B05841B}" dt="2021-08-29T06:32:50.581" v="4627"/>
          <ac:grpSpMkLst>
            <pc:docMk/>
            <pc:sldMk cId="2852517762" sldId="286"/>
            <ac:grpSpMk id="13" creationId="{E075F5A8-CD29-418B-8437-4594AB1B5B13}"/>
          </ac:grpSpMkLst>
        </pc:grpChg>
      </pc:sldChg>
      <pc:sldChg chg="addSp delSp modSp add mod ord modTransition delAnim modAnim">
        <pc:chgData name="Keios Starqua" userId="8cf9fb8f937025db" providerId="LiveId" clId="{85076A51-F27B-492D-B9E1-D0706B05841B}" dt="2021-08-30T02:36:56.709" v="5003" actId="13244"/>
        <pc:sldMkLst>
          <pc:docMk/>
          <pc:sldMk cId="904765501" sldId="287"/>
        </pc:sldMkLst>
        <pc:spChg chg="del mod">
          <ac:chgData name="Keios Starqua" userId="8cf9fb8f937025db" providerId="LiveId" clId="{85076A51-F27B-492D-B9E1-D0706B05841B}" dt="2021-08-29T06:52:11.114" v="4886" actId="478"/>
          <ac:spMkLst>
            <pc:docMk/>
            <pc:sldMk cId="904765501" sldId="287"/>
            <ac:spMk id="19" creationId="{FB0FA02A-4696-4A1F-A1FF-BB74076AB300}"/>
          </ac:spMkLst>
        </pc:spChg>
        <pc:spChg chg="add del">
          <ac:chgData name="Keios Starqua" userId="8cf9fb8f937025db" providerId="LiveId" clId="{85076A51-F27B-492D-B9E1-D0706B05841B}" dt="2021-08-29T07:18:19.830" v="4986" actId="478"/>
          <ac:spMkLst>
            <pc:docMk/>
            <pc:sldMk cId="904765501" sldId="287"/>
            <ac:spMk id="33" creationId="{AC8AB94C-DF74-4DD6-B160-CA4B70BC1CBB}"/>
          </ac:spMkLst>
        </pc:spChg>
        <pc:spChg chg="del">
          <ac:chgData name="Keios Starqua" userId="8cf9fb8f937025db" providerId="LiveId" clId="{85076A51-F27B-492D-B9E1-D0706B05841B}" dt="2021-08-29T05:56:23.557" v="4297" actId="478"/>
          <ac:spMkLst>
            <pc:docMk/>
            <pc:sldMk cId="904765501" sldId="287"/>
            <ac:spMk id="40" creationId="{1B9AF7B3-C155-4F46-8585-58B674144E12}"/>
          </ac:spMkLst>
        </pc:spChg>
        <pc:spChg chg="del">
          <ac:chgData name="Keios Starqua" userId="8cf9fb8f937025db" providerId="LiveId" clId="{85076A51-F27B-492D-B9E1-D0706B05841B}" dt="2021-08-29T05:56:23.557" v="4297" actId="478"/>
          <ac:spMkLst>
            <pc:docMk/>
            <pc:sldMk cId="904765501" sldId="287"/>
            <ac:spMk id="41" creationId="{9630D2D1-DB4D-46EB-8F42-2BBD6F617457}"/>
          </ac:spMkLst>
        </pc:spChg>
        <pc:spChg chg="add mod">
          <ac:chgData name="Keios Starqua" userId="8cf9fb8f937025db" providerId="LiveId" clId="{85076A51-F27B-492D-B9E1-D0706B05841B}" dt="2021-08-29T05:56:23.962" v="4298"/>
          <ac:spMkLst>
            <pc:docMk/>
            <pc:sldMk cId="904765501" sldId="287"/>
            <ac:spMk id="42" creationId="{93A68954-C9D1-46A4-9ADA-C50141F77C3F}"/>
          </ac:spMkLst>
        </pc:spChg>
        <pc:spChg chg="add mod ord modVis">
          <ac:chgData name="Keios Starqua" userId="8cf9fb8f937025db" providerId="LiveId" clId="{85076A51-F27B-492D-B9E1-D0706B05841B}" dt="2021-08-30T02:36:56.709" v="5003" actId="13244"/>
          <ac:spMkLst>
            <pc:docMk/>
            <pc:sldMk cId="904765501" sldId="287"/>
            <ac:spMk id="43" creationId="{02EFA013-F076-414A-A3CB-707367844A03}"/>
          </ac:spMkLst>
        </pc:spChg>
        <pc:spChg chg="add mod ord">
          <ac:chgData name="Keios Starqua" userId="8cf9fb8f937025db" providerId="LiveId" clId="{85076A51-F27B-492D-B9E1-D0706B05841B}" dt="2021-08-29T06:21:45.323" v="4520" actId="207"/>
          <ac:spMkLst>
            <pc:docMk/>
            <pc:sldMk cId="904765501" sldId="287"/>
            <ac:spMk id="45" creationId="{7C033D88-C6E3-4DFA-AFA6-75C69B3F999A}"/>
          </ac:spMkLst>
        </pc:spChg>
        <pc:spChg chg="add mod ord">
          <ac:chgData name="Keios Starqua" userId="8cf9fb8f937025db" providerId="LiveId" clId="{85076A51-F27B-492D-B9E1-D0706B05841B}" dt="2021-08-29T06:24:03.392" v="4542" actId="207"/>
          <ac:spMkLst>
            <pc:docMk/>
            <pc:sldMk cId="904765501" sldId="287"/>
            <ac:spMk id="47" creationId="{EBE83E8B-9AE8-4AD7-A9C3-AFB41D5FA117}"/>
          </ac:spMkLst>
        </pc:spChg>
        <pc:spChg chg="add mod ord">
          <ac:chgData name="Keios Starqua" userId="8cf9fb8f937025db" providerId="LiveId" clId="{85076A51-F27B-492D-B9E1-D0706B05841B}" dt="2021-08-29T06:26:54.055" v="4550" actId="207"/>
          <ac:spMkLst>
            <pc:docMk/>
            <pc:sldMk cId="904765501" sldId="287"/>
            <ac:spMk id="48" creationId="{3082DCCB-87B5-44AE-BC75-14E9A3F3E3BA}"/>
          </ac:spMkLst>
        </pc:spChg>
        <pc:spChg chg="add mod">
          <ac:chgData name="Keios Starqua" userId="8cf9fb8f937025db" providerId="LiveId" clId="{85076A51-F27B-492D-B9E1-D0706B05841B}" dt="2021-08-29T06:27:49.222" v="4558" actId="207"/>
          <ac:spMkLst>
            <pc:docMk/>
            <pc:sldMk cId="904765501" sldId="287"/>
            <ac:spMk id="49" creationId="{BB7A5D87-9C5D-4E3A-BF59-2EBFD88DECB1}"/>
          </ac:spMkLst>
        </pc:spChg>
        <pc:spChg chg="mod topLvl">
          <ac:chgData name="Keios Starqua" userId="8cf9fb8f937025db" providerId="LiveId" clId="{85076A51-F27B-492D-B9E1-D0706B05841B}" dt="2021-08-29T06:36:30.885" v="4648" actId="164"/>
          <ac:spMkLst>
            <pc:docMk/>
            <pc:sldMk cId="904765501" sldId="287"/>
            <ac:spMk id="50" creationId="{D3488005-CD2B-4B1C-A471-884C863C3BFC}"/>
          </ac:spMkLst>
        </pc:spChg>
        <pc:spChg chg="add mod">
          <ac:chgData name="Keios Starqua" userId="8cf9fb8f937025db" providerId="LiveId" clId="{85076A51-F27B-492D-B9E1-D0706B05841B}" dt="2021-08-29T06:28:26.732" v="4568" actId="207"/>
          <ac:spMkLst>
            <pc:docMk/>
            <pc:sldMk cId="904765501" sldId="287"/>
            <ac:spMk id="51" creationId="{774C74D2-B3FA-4960-B470-8DA698E61709}"/>
          </ac:spMkLst>
        </pc:spChg>
        <pc:spChg chg="add mod">
          <ac:chgData name="Keios Starqua" userId="8cf9fb8f937025db" providerId="LiveId" clId="{85076A51-F27B-492D-B9E1-D0706B05841B}" dt="2021-08-29T06:30:07.947" v="4588" actId="1076"/>
          <ac:spMkLst>
            <pc:docMk/>
            <pc:sldMk cId="904765501" sldId="287"/>
            <ac:spMk id="53" creationId="{B70AF653-1BB3-401F-94BE-5CFD82AC5AED}"/>
          </ac:spMkLst>
        </pc:spChg>
        <pc:spChg chg="add mod">
          <ac:chgData name="Keios Starqua" userId="8cf9fb8f937025db" providerId="LiveId" clId="{85076A51-F27B-492D-B9E1-D0706B05841B}" dt="2021-08-29T06:31:02.398" v="4597" actId="1076"/>
          <ac:spMkLst>
            <pc:docMk/>
            <pc:sldMk cId="904765501" sldId="287"/>
            <ac:spMk id="56" creationId="{31744979-743B-470E-A0F0-31FF5ACBED6C}"/>
          </ac:spMkLst>
        </pc:spChg>
        <pc:spChg chg="add mod">
          <ac:chgData name="Keios Starqua" userId="8cf9fb8f937025db" providerId="LiveId" clId="{85076A51-F27B-492D-B9E1-D0706B05841B}" dt="2021-08-29T06:31:43.260" v="4607" actId="207"/>
          <ac:spMkLst>
            <pc:docMk/>
            <pc:sldMk cId="904765501" sldId="287"/>
            <ac:spMk id="57" creationId="{3C2B630D-D9F3-4395-9F8F-A16428DF462A}"/>
          </ac:spMkLst>
        </pc:spChg>
        <pc:spChg chg="add del mod modVis">
          <ac:chgData name="Keios Starqua" userId="8cf9fb8f937025db" providerId="LiveId" clId="{85076A51-F27B-492D-B9E1-D0706B05841B}" dt="2021-08-29T06:36:19.432" v="4647" actId="478"/>
          <ac:spMkLst>
            <pc:docMk/>
            <pc:sldMk cId="904765501" sldId="287"/>
            <ac:spMk id="58" creationId="{AF17ED3A-8980-4001-93C8-F1443AE37E69}"/>
          </ac:spMkLst>
        </pc:spChg>
        <pc:spChg chg="add mod ord">
          <ac:chgData name="Keios Starqua" userId="8cf9fb8f937025db" providerId="LiveId" clId="{85076A51-F27B-492D-B9E1-D0706B05841B}" dt="2021-08-29T07:11:18.141" v="4973" actId="13244"/>
          <ac:spMkLst>
            <pc:docMk/>
            <pc:sldMk cId="904765501" sldId="287"/>
            <ac:spMk id="59" creationId="{F498585C-21D8-495F-8BD7-D7797F96E944}"/>
          </ac:spMkLst>
        </pc:spChg>
        <pc:spChg chg="mod">
          <ac:chgData name="Keios Starqua" userId="8cf9fb8f937025db" providerId="LiveId" clId="{85076A51-F27B-492D-B9E1-D0706B05841B}" dt="2021-08-29T05:56:23.962" v="4298"/>
          <ac:spMkLst>
            <pc:docMk/>
            <pc:sldMk cId="904765501" sldId="287"/>
            <ac:spMk id="62" creationId="{1AFA5B9F-2171-48BA-9394-2D464B0A1250}"/>
          </ac:spMkLst>
        </pc:spChg>
        <pc:spChg chg="mod">
          <ac:chgData name="Keios Starqua" userId="8cf9fb8f937025db" providerId="LiveId" clId="{85076A51-F27B-492D-B9E1-D0706B05841B}" dt="2021-08-29T05:56:23.962" v="4298"/>
          <ac:spMkLst>
            <pc:docMk/>
            <pc:sldMk cId="904765501" sldId="287"/>
            <ac:spMk id="63" creationId="{221F8638-16BE-4712-9893-8160C038579C}"/>
          </ac:spMkLst>
        </pc:spChg>
        <pc:spChg chg="mod">
          <ac:chgData name="Keios Starqua" userId="8cf9fb8f937025db" providerId="LiveId" clId="{85076A51-F27B-492D-B9E1-D0706B05841B}" dt="2021-08-29T05:56:23.962" v="4298"/>
          <ac:spMkLst>
            <pc:docMk/>
            <pc:sldMk cId="904765501" sldId="287"/>
            <ac:spMk id="64" creationId="{CF5FE0DE-8CA4-420E-8F38-F62EF56851C7}"/>
          </ac:spMkLst>
        </pc:spChg>
        <pc:spChg chg="add mod">
          <ac:chgData name="Keios Starqua" userId="8cf9fb8f937025db" providerId="LiveId" clId="{85076A51-F27B-492D-B9E1-D0706B05841B}" dt="2021-08-29T05:56:23.962" v="4298"/>
          <ac:spMkLst>
            <pc:docMk/>
            <pc:sldMk cId="904765501" sldId="287"/>
            <ac:spMk id="65" creationId="{B451BC1B-1E35-4BB4-9D71-9C353FBD7561}"/>
          </ac:spMkLst>
        </pc:spChg>
        <pc:spChg chg="add mod modVis">
          <ac:chgData name="Keios Starqua" userId="8cf9fb8f937025db" providerId="LiveId" clId="{85076A51-F27B-492D-B9E1-D0706B05841B}" dt="2021-08-29T06:58:25.406" v="4909" actId="14429"/>
          <ac:spMkLst>
            <pc:docMk/>
            <pc:sldMk cId="904765501" sldId="287"/>
            <ac:spMk id="69" creationId="{4AB0B6A4-62DD-4CF9-B9CC-3DAF4132EB2F}"/>
          </ac:spMkLst>
        </pc:spChg>
        <pc:spChg chg="add del mod">
          <ac:chgData name="Keios Starqua" userId="8cf9fb8f937025db" providerId="LiveId" clId="{85076A51-F27B-492D-B9E1-D0706B05841B}" dt="2021-08-29T07:18:18.948" v="4985"/>
          <ac:spMkLst>
            <pc:docMk/>
            <pc:sldMk cId="904765501" sldId="287"/>
            <ac:spMk id="70" creationId="{DAE77DFA-5190-47AB-87D2-15D290A6708B}"/>
          </ac:spMkLst>
        </pc:spChg>
        <pc:grpChg chg="add mod">
          <ac:chgData name="Keios Starqua" userId="8cf9fb8f937025db" providerId="LiveId" clId="{85076A51-F27B-492D-B9E1-D0706B05841B}" dt="2021-08-29T06:36:37.195" v="4649" actId="962"/>
          <ac:grpSpMkLst>
            <pc:docMk/>
            <pc:sldMk cId="904765501" sldId="287"/>
            <ac:grpSpMk id="5" creationId="{FE4EF1B2-3AF3-4304-A2AB-32F602B0E1D7}"/>
          </ac:grpSpMkLst>
        </pc:grpChg>
        <pc:grpChg chg="mod modVis">
          <ac:chgData name="Keios Starqua" userId="8cf9fb8f937025db" providerId="LiveId" clId="{85076A51-F27B-492D-B9E1-D0706B05841B}" dt="2021-08-29T05:55:39.865" v="4295" actId="14430"/>
          <ac:grpSpMkLst>
            <pc:docMk/>
            <pc:sldMk cId="904765501" sldId="287"/>
            <ac:grpSpMk id="13" creationId="{E075F5A8-CD29-418B-8437-4594AB1B5B13}"/>
          </ac:grpSpMkLst>
        </pc:grpChg>
        <pc:grpChg chg="add del mod">
          <ac:chgData name="Keios Starqua" userId="8cf9fb8f937025db" providerId="LiveId" clId="{85076A51-F27B-492D-B9E1-D0706B05841B}" dt="2021-08-29T06:11:43.923" v="4368" actId="165"/>
          <ac:grpSpMkLst>
            <pc:docMk/>
            <pc:sldMk cId="904765501" sldId="287"/>
            <ac:grpSpMk id="48" creationId="{F2F20E09-BB05-43F7-B465-342242DA26E3}"/>
          </ac:grpSpMkLst>
        </pc:grpChg>
        <pc:grpChg chg="del">
          <ac:chgData name="Keios Starqua" userId="8cf9fb8f937025db" providerId="LiveId" clId="{85076A51-F27B-492D-B9E1-D0706B05841B}" dt="2021-08-29T05:56:23.557" v="4297" actId="478"/>
          <ac:grpSpMkLst>
            <pc:docMk/>
            <pc:sldMk cId="904765501" sldId="287"/>
            <ac:grpSpMk id="56" creationId="{5B174B82-80E3-4C07-BAAD-1625EC0F2D50}"/>
          </ac:grpSpMkLst>
        </pc:grpChg>
        <pc:grpChg chg="add mod">
          <ac:chgData name="Keios Starqua" userId="8cf9fb8f937025db" providerId="LiveId" clId="{85076A51-F27B-492D-B9E1-D0706B05841B}" dt="2021-08-29T05:56:23.962" v="4298"/>
          <ac:grpSpMkLst>
            <pc:docMk/>
            <pc:sldMk cId="904765501" sldId="287"/>
            <ac:grpSpMk id="61" creationId="{3C6B9E0C-0A2B-4CB9-855B-549E791CB777}"/>
          </ac:grpSpMkLst>
        </pc:grpChg>
        <pc:picChg chg="del">
          <ac:chgData name="Keios Starqua" userId="8cf9fb8f937025db" providerId="LiveId" clId="{85076A51-F27B-492D-B9E1-D0706B05841B}" dt="2021-08-29T05:56:23.557" v="4297" actId="478"/>
          <ac:picMkLst>
            <pc:docMk/>
            <pc:sldMk cId="904765501" sldId="287"/>
            <ac:picMk id="29" creationId="{C4C617DB-1C2B-4AE5-B31D-EF0692E188D0}"/>
          </ac:picMkLst>
        </pc:picChg>
        <pc:picChg chg="del">
          <ac:chgData name="Keios Starqua" userId="8cf9fb8f937025db" providerId="LiveId" clId="{85076A51-F27B-492D-B9E1-D0706B05841B}" dt="2021-08-29T05:56:23.557" v="4297" actId="478"/>
          <ac:picMkLst>
            <pc:docMk/>
            <pc:sldMk cId="904765501" sldId="287"/>
            <ac:picMk id="35" creationId="{B5330531-F2C5-4917-A7A0-CBEF21993AD3}"/>
          </ac:picMkLst>
        </pc:picChg>
        <pc:picChg chg="del">
          <ac:chgData name="Keios Starqua" userId="8cf9fb8f937025db" providerId="LiveId" clId="{85076A51-F27B-492D-B9E1-D0706B05841B}" dt="2021-08-29T05:56:23.557" v="4297" actId="478"/>
          <ac:picMkLst>
            <pc:docMk/>
            <pc:sldMk cId="904765501" sldId="287"/>
            <ac:picMk id="43" creationId="{D3B71915-EE88-430E-95F1-70F96348BF0D}"/>
          </ac:picMkLst>
        </pc:picChg>
        <pc:picChg chg="add mod">
          <ac:chgData name="Keios Starqua" userId="8cf9fb8f937025db" providerId="LiveId" clId="{85076A51-F27B-492D-B9E1-D0706B05841B}" dt="2021-08-29T05:56:23.962" v="4298"/>
          <ac:picMkLst>
            <pc:docMk/>
            <pc:sldMk cId="904765501" sldId="287"/>
            <ac:picMk id="44" creationId="{5B58D7E6-86F6-4E32-9103-C8F1D9F15D67}"/>
          </ac:picMkLst>
        </pc:picChg>
        <pc:picChg chg="del">
          <ac:chgData name="Keios Starqua" userId="8cf9fb8f937025db" providerId="LiveId" clId="{85076A51-F27B-492D-B9E1-D0706B05841B}" dt="2021-08-29T05:56:23.557" v="4297" actId="478"/>
          <ac:picMkLst>
            <pc:docMk/>
            <pc:sldMk cId="904765501" sldId="287"/>
            <ac:picMk id="45" creationId="{B886D545-4D56-42F7-8772-2CDEDE2A5E61}"/>
          </ac:picMkLst>
        </pc:picChg>
        <pc:picChg chg="add mod">
          <ac:chgData name="Keios Starqua" userId="8cf9fb8f937025db" providerId="LiveId" clId="{85076A51-F27B-492D-B9E1-D0706B05841B}" dt="2021-08-29T05:56:23.962" v="4298"/>
          <ac:picMkLst>
            <pc:docMk/>
            <pc:sldMk cId="904765501" sldId="287"/>
            <ac:picMk id="46" creationId="{8BAEE471-41BD-4785-BE7B-A2C20C4DAFA1}"/>
          </ac:picMkLst>
        </pc:picChg>
        <pc:picChg chg="del">
          <ac:chgData name="Keios Starqua" userId="8cf9fb8f937025db" providerId="LiveId" clId="{85076A51-F27B-492D-B9E1-D0706B05841B}" dt="2021-08-29T05:56:23.557" v="4297" actId="478"/>
          <ac:picMkLst>
            <pc:docMk/>
            <pc:sldMk cId="904765501" sldId="287"/>
            <ac:picMk id="47" creationId="{9E06ACF5-3ED3-4468-9B55-7667A8D70013}"/>
          </ac:picMkLst>
        </pc:picChg>
        <pc:picChg chg="del">
          <ac:chgData name="Keios Starqua" userId="8cf9fb8f937025db" providerId="LiveId" clId="{85076A51-F27B-492D-B9E1-D0706B05841B}" dt="2021-08-29T05:56:23.557" v="4297" actId="478"/>
          <ac:picMkLst>
            <pc:docMk/>
            <pc:sldMk cId="904765501" sldId="287"/>
            <ac:picMk id="49" creationId="{95970CCE-B9F7-4FD5-91D3-3B005927F33C}"/>
          </ac:picMkLst>
        </pc:picChg>
        <pc:picChg chg="del">
          <ac:chgData name="Keios Starqua" userId="8cf9fb8f937025db" providerId="LiveId" clId="{85076A51-F27B-492D-B9E1-D0706B05841B}" dt="2021-08-29T05:56:23.557" v="4297" actId="478"/>
          <ac:picMkLst>
            <pc:docMk/>
            <pc:sldMk cId="904765501" sldId="287"/>
            <ac:picMk id="51" creationId="{33EF9E4A-6358-4D24-9262-FB4EDAB1BB7A}"/>
          </ac:picMkLst>
        </pc:picChg>
        <pc:picChg chg="mod topLvl">
          <ac:chgData name="Keios Starqua" userId="8cf9fb8f937025db" providerId="LiveId" clId="{85076A51-F27B-492D-B9E1-D0706B05841B}" dt="2021-08-29T06:36:30.885" v="4648" actId="164"/>
          <ac:picMkLst>
            <pc:docMk/>
            <pc:sldMk cId="904765501" sldId="287"/>
            <ac:picMk id="52" creationId="{616EE44E-0F07-48A2-AEA7-6202F6A69954}"/>
          </ac:picMkLst>
        </pc:picChg>
        <pc:picChg chg="del">
          <ac:chgData name="Keios Starqua" userId="8cf9fb8f937025db" providerId="LiveId" clId="{85076A51-F27B-492D-B9E1-D0706B05841B}" dt="2021-08-29T05:56:23.557" v="4297" actId="478"/>
          <ac:picMkLst>
            <pc:docMk/>
            <pc:sldMk cId="904765501" sldId="287"/>
            <ac:picMk id="53" creationId="{D9D00A88-50D3-461F-8995-CBFBCB84DBF2}"/>
          </ac:picMkLst>
        </pc:picChg>
        <pc:picChg chg="add mod">
          <ac:chgData name="Keios Starqua" userId="8cf9fb8f937025db" providerId="LiveId" clId="{85076A51-F27B-492D-B9E1-D0706B05841B}" dt="2021-08-29T05:56:23.962" v="4298"/>
          <ac:picMkLst>
            <pc:docMk/>
            <pc:sldMk cId="904765501" sldId="287"/>
            <ac:picMk id="54" creationId="{F6E394FF-352A-4AC3-B95A-872218B80F9E}"/>
          </ac:picMkLst>
        </pc:picChg>
        <pc:picChg chg="add mod">
          <ac:chgData name="Keios Starqua" userId="8cf9fb8f937025db" providerId="LiveId" clId="{85076A51-F27B-492D-B9E1-D0706B05841B}" dt="2021-08-29T05:56:23.962" v="4298"/>
          <ac:picMkLst>
            <pc:docMk/>
            <pc:sldMk cId="904765501" sldId="287"/>
            <ac:picMk id="60" creationId="{A397D2F2-F0AF-4EAD-BB73-72957E6292D2}"/>
          </ac:picMkLst>
        </pc:picChg>
        <pc:picChg chg="add mod">
          <ac:chgData name="Keios Starqua" userId="8cf9fb8f937025db" providerId="LiveId" clId="{85076A51-F27B-492D-B9E1-D0706B05841B}" dt="2021-08-29T05:56:23.962" v="4298"/>
          <ac:picMkLst>
            <pc:docMk/>
            <pc:sldMk cId="904765501" sldId="287"/>
            <ac:picMk id="66" creationId="{B8A8C5AF-1A2C-47B5-A9F8-8EA29E326671}"/>
          </ac:picMkLst>
        </pc:picChg>
        <pc:picChg chg="add mod">
          <ac:chgData name="Keios Starqua" userId="8cf9fb8f937025db" providerId="LiveId" clId="{85076A51-F27B-492D-B9E1-D0706B05841B}" dt="2021-08-29T05:56:23.962" v="4298"/>
          <ac:picMkLst>
            <pc:docMk/>
            <pc:sldMk cId="904765501" sldId="287"/>
            <ac:picMk id="67" creationId="{55C0FE05-7280-46A1-964E-AA64698A10A9}"/>
          </ac:picMkLst>
        </pc:picChg>
        <pc:picChg chg="add mod">
          <ac:chgData name="Keios Starqua" userId="8cf9fb8f937025db" providerId="LiveId" clId="{85076A51-F27B-492D-B9E1-D0706B05841B}" dt="2021-08-29T05:56:23.962" v="4298"/>
          <ac:picMkLst>
            <pc:docMk/>
            <pc:sldMk cId="904765501" sldId="287"/>
            <ac:picMk id="68" creationId="{6A1868D1-B46C-4A7B-A4C7-B22A50C53D43}"/>
          </ac:picMkLst>
        </pc:picChg>
      </pc:sldChg>
      <pc:sldChg chg="addSp delSp modSp add mod ord modTransition modAnim">
        <pc:chgData name="Keios Starqua" userId="8cf9fb8f937025db" providerId="LiveId" clId="{85076A51-F27B-492D-B9E1-D0706B05841B}" dt="2021-08-30T02:37:08.281" v="5004" actId="13244"/>
        <pc:sldMkLst>
          <pc:docMk/>
          <pc:sldMk cId="1877358754" sldId="288"/>
        </pc:sldMkLst>
        <pc:spChg chg="del ord">
          <ac:chgData name="Keios Starqua" userId="8cf9fb8f937025db" providerId="LiveId" clId="{85076A51-F27B-492D-B9E1-D0706B05841B}" dt="2021-08-29T06:51:58.546" v="4872" actId="478"/>
          <ac:spMkLst>
            <pc:docMk/>
            <pc:sldMk cId="1877358754" sldId="288"/>
            <ac:spMk id="19" creationId="{FB0FA02A-4696-4A1F-A1FF-BB74076AB300}"/>
          </ac:spMkLst>
        </pc:spChg>
        <pc:spChg chg="del">
          <ac:chgData name="Keios Starqua" userId="8cf9fb8f937025db" providerId="LiveId" clId="{85076A51-F27B-492D-B9E1-D0706B05841B}" dt="2021-08-29T05:56:51.211" v="4303" actId="478"/>
          <ac:spMkLst>
            <pc:docMk/>
            <pc:sldMk cId="1877358754" sldId="288"/>
            <ac:spMk id="42" creationId="{93A68954-C9D1-46A4-9ADA-C50141F77C3F}"/>
          </ac:spMkLst>
        </pc:spChg>
        <pc:spChg chg="add mod ord modVis">
          <ac:chgData name="Keios Starqua" userId="8cf9fb8f937025db" providerId="LiveId" clId="{85076A51-F27B-492D-B9E1-D0706B05841B}" dt="2021-08-30T02:37:08.281" v="5004" actId="13244"/>
          <ac:spMkLst>
            <pc:docMk/>
            <pc:sldMk cId="1877358754" sldId="288"/>
            <ac:spMk id="44" creationId="{03EA880D-896F-4891-A316-DCA9A61477E7}"/>
          </ac:spMkLst>
        </pc:spChg>
        <pc:spChg chg="add mod">
          <ac:chgData name="Keios Starqua" userId="8cf9fb8f937025db" providerId="LiveId" clId="{85076A51-F27B-492D-B9E1-D0706B05841B}" dt="2021-08-29T05:56:51.594" v="4304"/>
          <ac:spMkLst>
            <pc:docMk/>
            <pc:sldMk cId="1877358754" sldId="288"/>
            <ac:spMk id="45" creationId="{E971687C-EA99-4C7C-B5C5-0C2F0A13BE41}"/>
          </ac:spMkLst>
        </pc:spChg>
        <pc:spChg chg="add del mod">
          <ac:chgData name="Keios Starqua" userId="8cf9fb8f937025db" providerId="LiveId" clId="{85076A51-F27B-492D-B9E1-D0706B05841B}" dt="2021-08-29T06:21:50.024" v="4522"/>
          <ac:spMkLst>
            <pc:docMk/>
            <pc:sldMk cId="1877358754" sldId="288"/>
            <ac:spMk id="46" creationId="{E258BC88-B60A-4583-BA7A-B9124C98808B}"/>
          </ac:spMkLst>
        </pc:spChg>
        <pc:spChg chg="mod">
          <ac:chgData name="Keios Starqua" userId="8cf9fb8f937025db" providerId="LiveId" clId="{85076A51-F27B-492D-B9E1-D0706B05841B}" dt="2021-08-29T06:22:19.924" v="4531"/>
          <ac:spMkLst>
            <pc:docMk/>
            <pc:sldMk cId="1877358754" sldId="288"/>
            <ac:spMk id="50" creationId="{CBC64C58-75A7-462F-8C66-6E5E4867CD9D}"/>
          </ac:spMkLst>
        </pc:spChg>
        <pc:spChg chg="mod">
          <ac:chgData name="Keios Starqua" userId="8cf9fb8f937025db" providerId="LiveId" clId="{85076A51-F27B-492D-B9E1-D0706B05841B}" dt="2021-08-29T05:56:51.594" v="4304"/>
          <ac:spMkLst>
            <pc:docMk/>
            <pc:sldMk cId="1877358754" sldId="288"/>
            <ac:spMk id="51" creationId="{10C7C371-6FEB-4CE6-8433-FA3F63932E53}"/>
          </ac:spMkLst>
        </pc:spChg>
        <pc:spChg chg="add mod">
          <ac:chgData name="Keios Starqua" userId="8cf9fb8f937025db" providerId="LiveId" clId="{85076A51-F27B-492D-B9E1-D0706B05841B}" dt="2021-08-29T06:22:59.090" v="4534" actId="207"/>
          <ac:spMkLst>
            <pc:docMk/>
            <pc:sldMk cId="1877358754" sldId="288"/>
            <ac:spMk id="54" creationId="{0B71BE06-E7CE-4D14-8F2D-4209AF2A14C3}"/>
          </ac:spMkLst>
        </pc:spChg>
        <pc:spChg chg="mod">
          <ac:chgData name="Keios Starqua" userId="8cf9fb8f937025db" providerId="LiveId" clId="{85076A51-F27B-492D-B9E1-D0706B05841B}" dt="2021-08-29T05:56:51.594" v="4304"/>
          <ac:spMkLst>
            <pc:docMk/>
            <pc:sldMk cId="1877358754" sldId="288"/>
            <ac:spMk id="57" creationId="{7B553A85-8363-468E-817F-F45E76588B68}"/>
          </ac:spMkLst>
        </pc:spChg>
        <pc:spChg chg="mod">
          <ac:chgData name="Keios Starqua" userId="8cf9fb8f937025db" providerId="LiveId" clId="{85076A51-F27B-492D-B9E1-D0706B05841B}" dt="2021-08-29T05:56:51.594" v="4304"/>
          <ac:spMkLst>
            <pc:docMk/>
            <pc:sldMk cId="1877358754" sldId="288"/>
            <ac:spMk id="58" creationId="{B477C52E-401B-4E02-882A-B8BFFC311C1F}"/>
          </ac:spMkLst>
        </pc:spChg>
        <pc:spChg chg="mod">
          <ac:chgData name="Keios Starqua" userId="8cf9fb8f937025db" providerId="LiveId" clId="{85076A51-F27B-492D-B9E1-D0706B05841B}" dt="2021-08-29T05:56:51.594" v="4304"/>
          <ac:spMkLst>
            <pc:docMk/>
            <pc:sldMk cId="1877358754" sldId="288"/>
            <ac:spMk id="59" creationId="{5763C9DB-74B6-41C9-A7A3-536F216FDBC9}"/>
          </ac:spMkLst>
        </pc:spChg>
        <pc:spChg chg="add mod">
          <ac:chgData name="Keios Starqua" userId="8cf9fb8f937025db" providerId="LiveId" clId="{85076A51-F27B-492D-B9E1-D0706B05841B}" dt="2021-08-29T06:24:07.170" v="4543"/>
          <ac:spMkLst>
            <pc:docMk/>
            <pc:sldMk cId="1877358754" sldId="288"/>
            <ac:spMk id="60" creationId="{F59B4A75-7737-40A6-8F82-95A56205DDCE}"/>
          </ac:spMkLst>
        </pc:spChg>
        <pc:spChg chg="add mod">
          <ac:chgData name="Keios Starqua" userId="8cf9fb8f937025db" providerId="LiveId" clId="{85076A51-F27B-492D-B9E1-D0706B05841B}" dt="2021-08-29T06:26:58.122" v="4551"/>
          <ac:spMkLst>
            <pc:docMk/>
            <pc:sldMk cId="1877358754" sldId="288"/>
            <ac:spMk id="61" creationId="{A3A20852-B40C-44A3-9D62-6F4644F16509}"/>
          </ac:spMkLst>
        </pc:spChg>
        <pc:spChg chg="add mod">
          <ac:chgData name="Keios Starqua" userId="8cf9fb8f937025db" providerId="LiveId" clId="{85076A51-F27B-492D-B9E1-D0706B05841B}" dt="2021-08-29T06:27:52.978" v="4559"/>
          <ac:spMkLst>
            <pc:docMk/>
            <pc:sldMk cId="1877358754" sldId="288"/>
            <ac:spMk id="62" creationId="{FDE4DA4E-5E99-47F4-A2B8-87440B156783}"/>
          </ac:spMkLst>
        </pc:spChg>
        <pc:spChg chg="add mod">
          <ac:chgData name="Keios Starqua" userId="8cf9fb8f937025db" providerId="LiveId" clId="{85076A51-F27B-492D-B9E1-D0706B05841B}" dt="2021-08-29T06:28:28.963" v="4569"/>
          <ac:spMkLst>
            <pc:docMk/>
            <pc:sldMk cId="1877358754" sldId="288"/>
            <ac:spMk id="63" creationId="{D3C86D69-D872-41C9-97FD-326735545934}"/>
          </ac:spMkLst>
        </pc:spChg>
        <pc:spChg chg="add del mod">
          <ac:chgData name="Keios Starqua" userId="8cf9fb8f937025db" providerId="LiveId" clId="{85076A51-F27B-492D-B9E1-D0706B05841B}" dt="2021-08-29T06:29:23.494" v="4577"/>
          <ac:spMkLst>
            <pc:docMk/>
            <pc:sldMk cId="1877358754" sldId="288"/>
            <ac:spMk id="64" creationId="{8E3683B3-FECF-4FA5-AE8A-632565E31D9B}"/>
          </ac:spMkLst>
        </pc:spChg>
        <pc:spChg chg="add mod">
          <ac:chgData name="Keios Starqua" userId="8cf9fb8f937025db" providerId="LiveId" clId="{85076A51-F27B-492D-B9E1-D0706B05841B}" dt="2021-08-29T06:29:33.462" v="4579" actId="1076"/>
          <ac:spMkLst>
            <pc:docMk/>
            <pc:sldMk cId="1877358754" sldId="288"/>
            <ac:spMk id="65" creationId="{3F1FA61E-B281-47FF-873F-71AB54D89639}"/>
          </ac:spMkLst>
        </pc:spChg>
        <pc:spChg chg="del">
          <ac:chgData name="Keios Starqua" userId="8cf9fb8f937025db" providerId="LiveId" clId="{85076A51-F27B-492D-B9E1-D0706B05841B}" dt="2021-08-29T05:56:51.211" v="4303" actId="478"/>
          <ac:spMkLst>
            <pc:docMk/>
            <pc:sldMk cId="1877358754" sldId="288"/>
            <ac:spMk id="65" creationId="{B451BC1B-1E35-4BB4-9D71-9C353FBD7561}"/>
          </ac:spMkLst>
        </pc:spChg>
        <pc:spChg chg="add mod">
          <ac:chgData name="Keios Starqua" userId="8cf9fb8f937025db" providerId="LiveId" clId="{85076A51-F27B-492D-B9E1-D0706B05841B}" dt="2021-08-29T06:30:10.236" v="4589"/>
          <ac:spMkLst>
            <pc:docMk/>
            <pc:sldMk cId="1877358754" sldId="288"/>
            <ac:spMk id="66" creationId="{BA7C606A-AEDF-4653-A769-6B430D37E945}"/>
          </ac:spMkLst>
        </pc:spChg>
        <pc:spChg chg="add mod">
          <ac:chgData name="Keios Starqua" userId="8cf9fb8f937025db" providerId="LiveId" clId="{85076A51-F27B-492D-B9E1-D0706B05841B}" dt="2021-08-29T06:31:04.828" v="4598"/>
          <ac:spMkLst>
            <pc:docMk/>
            <pc:sldMk cId="1877358754" sldId="288"/>
            <ac:spMk id="67" creationId="{4D81483E-3820-4097-BAD7-B386F9395A49}"/>
          </ac:spMkLst>
        </pc:spChg>
        <pc:spChg chg="add del mod">
          <ac:chgData name="Keios Starqua" userId="8cf9fb8f937025db" providerId="LiveId" clId="{85076A51-F27B-492D-B9E1-D0706B05841B}" dt="2021-08-29T06:31:35.369" v="4606" actId="478"/>
          <ac:spMkLst>
            <pc:docMk/>
            <pc:sldMk cId="1877358754" sldId="288"/>
            <ac:spMk id="68" creationId="{BF901717-93BF-4253-9D08-B9CD9236319A}"/>
          </ac:spMkLst>
        </pc:spChg>
        <pc:spChg chg="add mod">
          <ac:chgData name="Keios Starqua" userId="8cf9fb8f937025db" providerId="LiveId" clId="{85076A51-F27B-492D-B9E1-D0706B05841B}" dt="2021-08-29T05:56:51.594" v="4304"/>
          <ac:spMkLst>
            <pc:docMk/>
            <pc:sldMk cId="1877358754" sldId="288"/>
            <ac:spMk id="69" creationId="{99357D74-FEB0-407B-8A6B-97162DD21AD1}"/>
          </ac:spMkLst>
        </pc:spChg>
        <pc:spChg chg="add mod">
          <ac:chgData name="Keios Starqua" userId="8cf9fb8f937025db" providerId="LiveId" clId="{85076A51-F27B-492D-B9E1-D0706B05841B}" dt="2021-08-29T06:31:45.346" v="4608"/>
          <ac:spMkLst>
            <pc:docMk/>
            <pc:sldMk cId="1877358754" sldId="288"/>
            <ac:spMk id="76" creationId="{9486E426-C883-4193-9337-F08272436F65}"/>
          </ac:spMkLst>
        </pc:spChg>
        <pc:spChg chg="add mod ord">
          <ac:chgData name="Keios Starqua" userId="8cf9fb8f937025db" providerId="LiveId" clId="{85076A51-F27B-492D-B9E1-D0706B05841B}" dt="2021-08-29T07:09:28.002" v="4964"/>
          <ac:spMkLst>
            <pc:docMk/>
            <pc:sldMk cId="1877358754" sldId="288"/>
            <ac:spMk id="77" creationId="{0C150455-40DF-475B-80EC-B539B7F15314}"/>
          </ac:spMkLst>
        </pc:spChg>
        <pc:spChg chg="add mod">
          <ac:chgData name="Keios Starqua" userId="8cf9fb8f937025db" providerId="LiveId" clId="{85076A51-F27B-492D-B9E1-D0706B05841B}" dt="2021-08-29T06:59:35.551" v="4915" actId="1076"/>
          <ac:spMkLst>
            <pc:docMk/>
            <pc:sldMk cId="1877358754" sldId="288"/>
            <ac:spMk id="78" creationId="{8751F690-0C8C-4B6C-B7DD-4339F94A7CD1}"/>
          </ac:spMkLst>
        </pc:spChg>
        <pc:grpChg chg="mod modVis">
          <ac:chgData name="Keios Starqua" userId="8cf9fb8f937025db" providerId="LiveId" clId="{85076A51-F27B-492D-B9E1-D0706B05841B}" dt="2021-08-29T06:12:25.166" v="4370" actId="14430"/>
          <ac:grpSpMkLst>
            <pc:docMk/>
            <pc:sldMk cId="1877358754" sldId="288"/>
            <ac:grpSpMk id="13" creationId="{E075F5A8-CD29-418B-8437-4594AB1B5B13}"/>
          </ac:grpSpMkLst>
        </pc:grpChg>
        <pc:grpChg chg="add mod">
          <ac:chgData name="Keios Starqua" userId="8cf9fb8f937025db" providerId="LiveId" clId="{85076A51-F27B-492D-B9E1-D0706B05841B}" dt="2021-08-29T06:22:19.924" v="4531"/>
          <ac:grpSpMkLst>
            <pc:docMk/>
            <pc:sldMk cId="1877358754" sldId="288"/>
            <ac:grpSpMk id="48" creationId="{5963ADC2-F366-4477-8A08-B52F5A781FDB}"/>
          </ac:grpSpMkLst>
        </pc:grpChg>
        <pc:grpChg chg="del">
          <ac:chgData name="Keios Starqua" userId="8cf9fb8f937025db" providerId="LiveId" clId="{85076A51-F27B-492D-B9E1-D0706B05841B}" dt="2021-08-29T05:56:51.211" v="4303" actId="478"/>
          <ac:grpSpMkLst>
            <pc:docMk/>
            <pc:sldMk cId="1877358754" sldId="288"/>
            <ac:grpSpMk id="48" creationId="{F2F20E09-BB05-43F7-B465-342242DA26E3}"/>
          </ac:grpSpMkLst>
        </pc:grpChg>
        <pc:grpChg chg="add mod">
          <ac:chgData name="Keios Starqua" userId="8cf9fb8f937025db" providerId="LiveId" clId="{85076A51-F27B-492D-B9E1-D0706B05841B}" dt="2021-08-29T05:56:51.594" v="4304"/>
          <ac:grpSpMkLst>
            <pc:docMk/>
            <pc:sldMk cId="1877358754" sldId="288"/>
            <ac:grpSpMk id="49" creationId="{F06F9285-1872-4464-9F18-557FD42FA8E1}"/>
          </ac:grpSpMkLst>
        </pc:grpChg>
        <pc:grpChg chg="add mod">
          <ac:chgData name="Keios Starqua" userId="8cf9fb8f937025db" providerId="LiveId" clId="{85076A51-F27B-492D-B9E1-D0706B05841B}" dt="2021-08-29T05:56:51.594" v="4304"/>
          <ac:grpSpMkLst>
            <pc:docMk/>
            <pc:sldMk cId="1877358754" sldId="288"/>
            <ac:grpSpMk id="56" creationId="{844A0F73-9451-4227-9545-EB3B10487D9A}"/>
          </ac:grpSpMkLst>
        </pc:grpChg>
        <pc:grpChg chg="del">
          <ac:chgData name="Keios Starqua" userId="8cf9fb8f937025db" providerId="LiveId" clId="{85076A51-F27B-492D-B9E1-D0706B05841B}" dt="2021-08-29T05:56:51.211" v="4303" actId="478"/>
          <ac:grpSpMkLst>
            <pc:docMk/>
            <pc:sldMk cId="1877358754" sldId="288"/>
            <ac:grpSpMk id="61" creationId="{3C6B9E0C-0A2B-4CB9-855B-549E791CB777}"/>
          </ac:grpSpMkLst>
        </pc:grpChg>
        <pc:picChg chg="del">
          <ac:chgData name="Keios Starqua" userId="8cf9fb8f937025db" providerId="LiveId" clId="{85076A51-F27B-492D-B9E1-D0706B05841B}" dt="2021-08-29T05:56:51.211" v="4303" actId="478"/>
          <ac:picMkLst>
            <pc:docMk/>
            <pc:sldMk cId="1877358754" sldId="288"/>
            <ac:picMk id="44" creationId="{5B58D7E6-86F6-4E32-9103-C8F1D9F15D67}"/>
          </ac:picMkLst>
        </pc:picChg>
        <pc:picChg chg="del">
          <ac:chgData name="Keios Starqua" userId="8cf9fb8f937025db" providerId="LiveId" clId="{85076A51-F27B-492D-B9E1-D0706B05841B}" dt="2021-08-29T05:56:51.211" v="4303" actId="478"/>
          <ac:picMkLst>
            <pc:docMk/>
            <pc:sldMk cId="1877358754" sldId="288"/>
            <ac:picMk id="46" creationId="{8BAEE471-41BD-4785-BE7B-A2C20C4DAFA1}"/>
          </ac:picMkLst>
        </pc:picChg>
        <pc:picChg chg="add mod">
          <ac:chgData name="Keios Starqua" userId="8cf9fb8f937025db" providerId="LiveId" clId="{85076A51-F27B-492D-B9E1-D0706B05841B}" dt="2021-08-29T05:56:51.594" v="4304"/>
          <ac:picMkLst>
            <pc:docMk/>
            <pc:sldMk cId="1877358754" sldId="288"/>
            <ac:picMk id="47" creationId="{54539E76-9405-44CF-9157-19D18F0415CB}"/>
          </ac:picMkLst>
        </pc:picChg>
        <pc:picChg chg="mod">
          <ac:chgData name="Keios Starqua" userId="8cf9fb8f937025db" providerId="LiveId" clId="{85076A51-F27B-492D-B9E1-D0706B05841B}" dt="2021-08-29T06:22:19.924" v="4531"/>
          <ac:picMkLst>
            <pc:docMk/>
            <pc:sldMk cId="1877358754" sldId="288"/>
            <ac:picMk id="52" creationId="{B10DE151-EB63-4CFC-8E30-46F487204672}"/>
          </ac:picMkLst>
        </pc:picChg>
        <pc:picChg chg="mod">
          <ac:chgData name="Keios Starqua" userId="8cf9fb8f937025db" providerId="LiveId" clId="{85076A51-F27B-492D-B9E1-D0706B05841B}" dt="2021-08-29T05:56:51.594" v="4304"/>
          <ac:picMkLst>
            <pc:docMk/>
            <pc:sldMk cId="1877358754" sldId="288"/>
            <ac:picMk id="53" creationId="{04FBE179-BBF1-474E-B4EF-8128AABD3D2B}"/>
          </ac:picMkLst>
        </pc:picChg>
        <pc:picChg chg="del">
          <ac:chgData name="Keios Starqua" userId="8cf9fb8f937025db" providerId="LiveId" clId="{85076A51-F27B-492D-B9E1-D0706B05841B}" dt="2021-08-29T05:56:51.211" v="4303" actId="478"/>
          <ac:picMkLst>
            <pc:docMk/>
            <pc:sldMk cId="1877358754" sldId="288"/>
            <ac:picMk id="54" creationId="{F6E394FF-352A-4AC3-B95A-872218B80F9E}"/>
          </ac:picMkLst>
        </pc:picChg>
        <pc:picChg chg="del">
          <ac:chgData name="Keios Starqua" userId="8cf9fb8f937025db" providerId="LiveId" clId="{85076A51-F27B-492D-B9E1-D0706B05841B}" dt="2021-08-29T05:56:51.211" v="4303" actId="478"/>
          <ac:picMkLst>
            <pc:docMk/>
            <pc:sldMk cId="1877358754" sldId="288"/>
            <ac:picMk id="60" creationId="{A397D2F2-F0AF-4EAD-BB73-72957E6292D2}"/>
          </ac:picMkLst>
        </pc:picChg>
        <pc:picChg chg="del">
          <ac:chgData name="Keios Starqua" userId="8cf9fb8f937025db" providerId="LiveId" clId="{85076A51-F27B-492D-B9E1-D0706B05841B}" dt="2021-08-29T05:56:51.211" v="4303" actId="478"/>
          <ac:picMkLst>
            <pc:docMk/>
            <pc:sldMk cId="1877358754" sldId="288"/>
            <ac:picMk id="66" creationId="{B8A8C5AF-1A2C-47B5-A9F8-8EA29E326671}"/>
          </ac:picMkLst>
        </pc:picChg>
        <pc:picChg chg="del">
          <ac:chgData name="Keios Starqua" userId="8cf9fb8f937025db" providerId="LiveId" clId="{85076A51-F27B-492D-B9E1-D0706B05841B}" dt="2021-08-29T05:56:51.211" v="4303" actId="478"/>
          <ac:picMkLst>
            <pc:docMk/>
            <pc:sldMk cId="1877358754" sldId="288"/>
            <ac:picMk id="67" creationId="{55C0FE05-7280-46A1-964E-AA64698A10A9}"/>
          </ac:picMkLst>
        </pc:picChg>
        <pc:picChg chg="del">
          <ac:chgData name="Keios Starqua" userId="8cf9fb8f937025db" providerId="LiveId" clId="{85076A51-F27B-492D-B9E1-D0706B05841B}" dt="2021-08-29T05:56:51.211" v="4303" actId="478"/>
          <ac:picMkLst>
            <pc:docMk/>
            <pc:sldMk cId="1877358754" sldId="288"/>
            <ac:picMk id="68" creationId="{6A1868D1-B46C-4A7B-A4C7-B22A50C53D43}"/>
          </ac:picMkLst>
        </pc:picChg>
        <pc:picChg chg="add mod">
          <ac:chgData name="Keios Starqua" userId="8cf9fb8f937025db" providerId="LiveId" clId="{85076A51-F27B-492D-B9E1-D0706B05841B}" dt="2021-08-29T05:56:51.594" v="4304"/>
          <ac:picMkLst>
            <pc:docMk/>
            <pc:sldMk cId="1877358754" sldId="288"/>
            <ac:picMk id="70" creationId="{A64E7480-47E8-4F27-966B-29A34F50B00B}"/>
          </ac:picMkLst>
        </pc:picChg>
        <pc:picChg chg="add mod">
          <ac:chgData name="Keios Starqua" userId="8cf9fb8f937025db" providerId="LiveId" clId="{85076A51-F27B-492D-B9E1-D0706B05841B}" dt="2021-08-29T05:56:51.594" v="4304"/>
          <ac:picMkLst>
            <pc:docMk/>
            <pc:sldMk cId="1877358754" sldId="288"/>
            <ac:picMk id="71" creationId="{A06D3DFE-69D7-4532-8C4C-73DAF429B4AF}"/>
          </ac:picMkLst>
        </pc:picChg>
        <pc:picChg chg="add mod">
          <ac:chgData name="Keios Starqua" userId="8cf9fb8f937025db" providerId="LiveId" clId="{85076A51-F27B-492D-B9E1-D0706B05841B}" dt="2021-08-29T05:56:51.594" v="4304"/>
          <ac:picMkLst>
            <pc:docMk/>
            <pc:sldMk cId="1877358754" sldId="288"/>
            <ac:picMk id="72" creationId="{0041F7EC-8135-42B3-A225-8D146A95C15B}"/>
          </ac:picMkLst>
        </pc:picChg>
        <pc:picChg chg="add mod">
          <ac:chgData name="Keios Starqua" userId="8cf9fb8f937025db" providerId="LiveId" clId="{85076A51-F27B-492D-B9E1-D0706B05841B}" dt="2021-08-29T05:56:51.594" v="4304"/>
          <ac:picMkLst>
            <pc:docMk/>
            <pc:sldMk cId="1877358754" sldId="288"/>
            <ac:picMk id="73" creationId="{B5F3CCAA-BC1E-4413-80D4-66045576ED8A}"/>
          </ac:picMkLst>
        </pc:picChg>
        <pc:picChg chg="add mod">
          <ac:chgData name="Keios Starqua" userId="8cf9fb8f937025db" providerId="LiveId" clId="{85076A51-F27B-492D-B9E1-D0706B05841B}" dt="2021-08-29T05:56:51.594" v="4304"/>
          <ac:picMkLst>
            <pc:docMk/>
            <pc:sldMk cId="1877358754" sldId="288"/>
            <ac:picMk id="74" creationId="{5D1D7ECB-A2DF-4167-9318-7625F1EF5CF7}"/>
          </ac:picMkLst>
        </pc:picChg>
        <pc:picChg chg="add mod">
          <ac:chgData name="Keios Starqua" userId="8cf9fb8f937025db" providerId="LiveId" clId="{85076A51-F27B-492D-B9E1-D0706B05841B}" dt="2021-08-29T05:56:51.594" v="4304"/>
          <ac:picMkLst>
            <pc:docMk/>
            <pc:sldMk cId="1877358754" sldId="288"/>
            <ac:picMk id="75" creationId="{B1A88C30-762B-4DC0-9AFE-288B0745C191}"/>
          </ac:picMkLst>
        </pc:picChg>
      </pc:sldChg>
      <pc:sldChg chg="addSp delSp modSp add mod ord modTransition modAnim">
        <pc:chgData name="Keios Starqua" userId="8cf9fb8f937025db" providerId="LiveId" clId="{85076A51-F27B-492D-B9E1-D0706B05841B}" dt="2021-08-30T02:37:16.373" v="5005" actId="13244"/>
        <pc:sldMkLst>
          <pc:docMk/>
          <pc:sldMk cId="2737011473" sldId="289"/>
        </pc:sldMkLst>
        <pc:spChg chg="del">
          <ac:chgData name="Keios Starqua" userId="8cf9fb8f937025db" providerId="LiveId" clId="{85076A51-F27B-492D-B9E1-D0706B05841B}" dt="2021-08-29T06:51:44.138" v="4858" actId="478"/>
          <ac:spMkLst>
            <pc:docMk/>
            <pc:sldMk cId="2737011473" sldId="289"/>
            <ac:spMk id="19" creationId="{FB0FA02A-4696-4A1F-A1FF-BB74076AB300}"/>
          </ac:spMkLst>
        </pc:spChg>
        <pc:spChg chg="add mod ord modVis">
          <ac:chgData name="Keios Starqua" userId="8cf9fb8f937025db" providerId="LiveId" clId="{85076A51-F27B-492D-B9E1-D0706B05841B}" dt="2021-08-30T02:37:16.373" v="5005" actId="13244"/>
          <ac:spMkLst>
            <pc:docMk/>
            <pc:sldMk cId="2737011473" sldId="289"/>
            <ac:spMk id="43" creationId="{F9CC562E-D0A8-4599-9CF5-7A9A700D2093}"/>
          </ac:spMkLst>
        </pc:spChg>
        <pc:spChg chg="add mod">
          <ac:chgData name="Keios Starqua" userId="8cf9fb8f937025db" providerId="LiveId" clId="{85076A51-F27B-492D-B9E1-D0706B05841B}" dt="2021-08-29T05:57:36.858" v="4310"/>
          <ac:spMkLst>
            <pc:docMk/>
            <pc:sldMk cId="2737011473" sldId="289"/>
            <ac:spMk id="44" creationId="{4E9E900C-492D-4381-8ABE-415E680D19E2}"/>
          </ac:spMkLst>
        </pc:spChg>
        <pc:spChg chg="add mod">
          <ac:chgData name="Keios Starqua" userId="8cf9fb8f937025db" providerId="LiveId" clId="{85076A51-F27B-492D-B9E1-D0706B05841B}" dt="2021-08-29T06:21:51.359" v="4523"/>
          <ac:spMkLst>
            <pc:docMk/>
            <pc:sldMk cId="2737011473" sldId="289"/>
            <ac:spMk id="45" creationId="{E73B523F-0C75-49B2-8BEE-3309C3F58DC5}"/>
          </ac:spMkLst>
        </pc:spChg>
        <pc:spChg chg="del">
          <ac:chgData name="Keios Starqua" userId="8cf9fb8f937025db" providerId="LiveId" clId="{85076A51-F27B-492D-B9E1-D0706B05841B}" dt="2021-08-29T05:57:36.469" v="4309" actId="478"/>
          <ac:spMkLst>
            <pc:docMk/>
            <pc:sldMk cId="2737011473" sldId="289"/>
            <ac:spMk id="45" creationId="{E971687C-EA99-4C7C-B5C5-0C2F0A13BE41}"/>
          </ac:spMkLst>
        </pc:spChg>
        <pc:spChg chg="add mod">
          <ac:chgData name="Keios Starqua" userId="8cf9fb8f937025db" providerId="LiveId" clId="{85076A51-F27B-492D-B9E1-D0706B05841B}" dt="2021-08-29T06:37:10.647" v="4652" actId="164"/>
          <ac:spMkLst>
            <pc:docMk/>
            <pc:sldMk cId="2737011473" sldId="289"/>
            <ac:spMk id="46" creationId="{8DEEE6C1-D298-44E0-9CA4-0A789F67E576}"/>
          </ac:spMkLst>
        </pc:spChg>
        <pc:spChg chg="add mod">
          <ac:chgData name="Keios Starqua" userId="8cf9fb8f937025db" providerId="LiveId" clId="{85076A51-F27B-492D-B9E1-D0706B05841B}" dt="2021-08-29T06:23:16.068" v="4535"/>
          <ac:spMkLst>
            <pc:docMk/>
            <pc:sldMk cId="2737011473" sldId="289"/>
            <ac:spMk id="47" creationId="{74C07664-14D3-47A6-B76D-AC1E1D3D9CDF}"/>
          </ac:spMkLst>
        </pc:spChg>
        <pc:spChg chg="add mod">
          <ac:chgData name="Keios Starqua" userId="8cf9fb8f937025db" providerId="LiveId" clId="{85076A51-F27B-492D-B9E1-D0706B05841B}" dt="2021-08-29T06:27:00.074" v="4552"/>
          <ac:spMkLst>
            <pc:docMk/>
            <pc:sldMk cId="2737011473" sldId="289"/>
            <ac:spMk id="49" creationId="{C12CCD2F-56BC-4072-8713-69F6773FAABF}"/>
          </ac:spMkLst>
        </pc:spChg>
        <pc:spChg chg="add mod">
          <ac:chgData name="Keios Starqua" userId="8cf9fb8f937025db" providerId="LiveId" clId="{85076A51-F27B-492D-B9E1-D0706B05841B}" dt="2021-08-29T06:27:54.347" v="4560"/>
          <ac:spMkLst>
            <pc:docMk/>
            <pc:sldMk cId="2737011473" sldId="289"/>
            <ac:spMk id="51" creationId="{30F26AE2-0BCE-468E-8AA7-A9889B571B24}"/>
          </ac:spMkLst>
        </pc:spChg>
        <pc:spChg chg="add mod">
          <ac:chgData name="Keios Starqua" userId="8cf9fb8f937025db" providerId="LiveId" clId="{85076A51-F27B-492D-B9E1-D0706B05841B}" dt="2021-08-29T06:28:30.260" v="4570"/>
          <ac:spMkLst>
            <pc:docMk/>
            <pc:sldMk cId="2737011473" sldId="289"/>
            <ac:spMk id="53" creationId="{88278A34-670B-44E9-A818-EA5051F00E56}"/>
          </ac:spMkLst>
        </pc:spChg>
        <pc:spChg chg="mod">
          <ac:chgData name="Keios Starqua" userId="8cf9fb8f937025db" providerId="LiveId" clId="{85076A51-F27B-492D-B9E1-D0706B05841B}" dt="2021-08-29T05:57:36.858" v="4310"/>
          <ac:spMkLst>
            <pc:docMk/>
            <pc:sldMk cId="2737011473" sldId="289"/>
            <ac:spMk id="54" creationId="{F2941216-9461-440E-8A25-0F343A45C7DE}"/>
          </ac:spMkLst>
        </pc:spChg>
        <pc:spChg chg="add mod">
          <ac:chgData name="Keios Starqua" userId="8cf9fb8f937025db" providerId="LiveId" clId="{85076A51-F27B-492D-B9E1-D0706B05841B}" dt="2021-08-29T06:29:38.862" v="4581" actId="1076"/>
          <ac:spMkLst>
            <pc:docMk/>
            <pc:sldMk cId="2737011473" sldId="289"/>
            <ac:spMk id="56" creationId="{8CED6A0F-D16E-4AE8-BE03-F7AB242F2DBC}"/>
          </ac:spMkLst>
        </pc:spChg>
        <pc:spChg chg="add mod">
          <ac:chgData name="Keios Starqua" userId="8cf9fb8f937025db" providerId="LiveId" clId="{85076A51-F27B-492D-B9E1-D0706B05841B}" dt="2021-08-29T06:30:11.627" v="4590"/>
          <ac:spMkLst>
            <pc:docMk/>
            <pc:sldMk cId="2737011473" sldId="289"/>
            <ac:spMk id="57" creationId="{E8466737-810D-4929-B780-057AFA8E4888}"/>
          </ac:spMkLst>
        </pc:spChg>
        <pc:spChg chg="add mod">
          <ac:chgData name="Keios Starqua" userId="8cf9fb8f937025db" providerId="LiveId" clId="{85076A51-F27B-492D-B9E1-D0706B05841B}" dt="2021-08-29T06:31:06.235" v="4599"/>
          <ac:spMkLst>
            <pc:docMk/>
            <pc:sldMk cId="2737011473" sldId="289"/>
            <ac:spMk id="58" creationId="{3FAE0C64-AC08-4450-AE61-B256E5006759}"/>
          </ac:spMkLst>
        </pc:spChg>
        <pc:spChg chg="add mod">
          <ac:chgData name="Keios Starqua" userId="8cf9fb8f937025db" providerId="LiveId" clId="{85076A51-F27B-492D-B9E1-D0706B05841B}" dt="2021-08-29T06:31:47.186" v="4609"/>
          <ac:spMkLst>
            <pc:docMk/>
            <pc:sldMk cId="2737011473" sldId="289"/>
            <ac:spMk id="59" creationId="{34CDB64F-8542-4128-92B4-327BFE01929E}"/>
          </ac:spMkLst>
        </pc:spChg>
        <pc:spChg chg="mod">
          <ac:chgData name="Keios Starqua" userId="8cf9fb8f937025db" providerId="LiveId" clId="{85076A51-F27B-492D-B9E1-D0706B05841B}" dt="2021-08-29T05:57:36.858" v="4310"/>
          <ac:spMkLst>
            <pc:docMk/>
            <pc:sldMk cId="2737011473" sldId="289"/>
            <ac:spMk id="60" creationId="{4D281870-584E-4104-A272-FF0FC080B749}"/>
          </ac:spMkLst>
        </pc:spChg>
        <pc:spChg chg="mod">
          <ac:chgData name="Keios Starqua" userId="8cf9fb8f937025db" providerId="LiveId" clId="{85076A51-F27B-492D-B9E1-D0706B05841B}" dt="2021-08-29T05:57:36.858" v="4310"/>
          <ac:spMkLst>
            <pc:docMk/>
            <pc:sldMk cId="2737011473" sldId="289"/>
            <ac:spMk id="61" creationId="{7D8F8658-F5AC-4812-92BD-2E0B707E1F63}"/>
          </ac:spMkLst>
        </pc:spChg>
        <pc:spChg chg="add mod">
          <ac:chgData name="Keios Starqua" userId="8cf9fb8f937025db" providerId="LiveId" clId="{85076A51-F27B-492D-B9E1-D0706B05841B}" dt="2021-08-29T05:57:36.858" v="4310"/>
          <ac:spMkLst>
            <pc:docMk/>
            <pc:sldMk cId="2737011473" sldId="289"/>
            <ac:spMk id="62" creationId="{3BFFDDAB-0940-4CA3-8358-35E557E5D325}"/>
          </ac:spMkLst>
        </pc:spChg>
        <pc:spChg chg="del">
          <ac:chgData name="Keios Starqua" userId="8cf9fb8f937025db" providerId="LiveId" clId="{85076A51-F27B-492D-B9E1-D0706B05841B}" dt="2021-08-29T05:57:36.469" v="4309" actId="478"/>
          <ac:spMkLst>
            <pc:docMk/>
            <pc:sldMk cId="2737011473" sldId="289"/>
            <ac:spMk id="69" creationId="{99357D74-FEB0-407B-8A6B-97162DD21AD1}"/>
          </ac:spMkLst>
        </pc:spChg>
        <pc:spChg chg="add mod ord">
          <ac:chgData name="Keios Starqua" userId="8cf9fb8f937025db" providerId="LiveId" clId="{85076A51-F27B-492D-B9E1-D0706B05841B}" dt="2021-08-29T07:10:59.334" v="4971" actId="13244"/>
          <ac:spMkLst>
            <pc:docMk/>
            <pc:sldMk cId="2737011473" sldId="289"/>
            <ac:spMk id="69" creationId="{E5661A4C-7E60-4B6E-82A4-6FBAEE76341C}"/>
          </ac:spMkLst>
        </pc:spChg>
        <pc:spChg chg="add mod">
          <ac:chgData name="Keios Starqua" userId="8cf9fb8f937025db" providerId="LiveId" clId="{85076A51-F27B-492D-B9E1-D0706B05841B}" dt="2021-08-29T06:59:40.275" v="4916"/>
          <ac:spMkLst>
            <pc:docMk/>
            <pc:sldMk cId="2737011473" sldId="289"/>
            <ac:spMk id="70" creationId="{B7507B38-BBCF-41E1-9ECB-9EEEE6640C2A}"/>
          </ac:spMkLst>
        </pc:spChg>
        <pc:grpChg chg="add mod">
          <ac:chgData name="Keios Starqua" userId="8cf9fb8f937025db" providerId="LiveId" clId="{85076A51-F27B-492D-B9E1-D0706B05841B}" dt="2021-08-29T06:37:18.130" v="4653" actId="962"/>
          <ac:grpSpMkLst>
            <pc:docMk/>
            <pc:sldMk cId="2737011473" sldId="289"/>
            <ac:grpSpMk id="5" creationId="{30D61D27-7012-4B5D-9F8D-1A18054D6EA3}"/>
          </ac:grpSpMkLst>
        </pc:grpChg>
        <pc:grpChg chg="del">
          <ac:chgData name="Keios Starqua" userId="8cf9fb8f937025db" providerId="LiveId" clId="{85076A51-F27B-492D-B9E1-D0706B05841B}" dt="2021-08-29T05:57:36.469" v="4309" actId="478"/>
          <ac:grpSpMkLst>
            <pc:docMk/>
            <pc:sldMk cId="2737011473" sldId="289"/>
            <ac:grpSpMk id="49" creationId="{F06F9285-1872-4464-9F18-557FD42FA8E1}"/>
          </ac:grpSpMkLst>
        </pc:grpChg>
        <pc:grpChg chg="add mod">
          <ac:chgData name="Keios Starqua" userId="8cf9fb8f937025db" providerId="LiveId" clId="{85076A51-F27B-492D-B9E1-D0706B05841B}" dt="2021-08-29T05:57:36.858" v="4310"/>
          <ac:grpSpMkLst>
            <pc:docMk/>
            <pc:sldMk cId="2737011473" sldId="289"/>
            <ac:grpSpMk id="52" creationId="{31E9F48A-62A5-4737-8F28-E98613510B38}"/>
          </ac:grpSpMkLst>
        </pc:grpChg>
        <pc:grpChg chg="del">
          <ac:chgData name="Keios Starqua" userId="8cf9fb8f937025db" providerId="LiveId" clId="{85076A51-F27B-492D-B9E1-D0706B05841B}" dt="2021-08-29T05:57:36.469" v="4309" actId="478"/>
          <ac:grpSpMkLst>
            <pc:docMk/>
            <pc:sldMk cId="2737011473" sldId="289"/>
            <ac:grpSpMk id="56" creationId="{844A0F73-9451-4227-9545-EB3B10487D9A}"/>
          </ac:grpSpMkLst>
        </pc:grpChg>
        <pc:picChg chg="del">
          <ac:chgData name="Keios Starqua" userId="8cf9fb8f937025db" providerId="LiveId" clId="{85076A51-F27B-492D-B9E1-D0706B05841B}" dt="2021-08-29T05:57:36.469" v="4309" actId="478"/>
          <ac:picMkLst>
            <pc:docMk/>
            <pc:sldMk cId="2737011473" sldId="289"/>
            <ac:picMk id="47" creationId="{54539E76-9405-44CF-9157-19D18F0415CB}"/>
          </ac:picMkLst>
        </pc:picChg>
        <pc:picChg chg="add mod">
          <ac:chgData name="Keios Starqua" userId="8cf9fb8f937025db" providerId="LiveId" clId="{85076A51-F27B-492D-B9E1-D0706B05841B}" dt="2021-08-29T06:37:10.647" v="4652" actId="164"/>
          <ac:picMkLst>
            <pc:docMk/>
            <pc:sldMk cId="2737011473" sldId="289"/>
            <ac:picMk id="48" creationId="{83846DAC-1D8C-4ABD-AF49-DBAC4AA16E33}"/>
          </ac:picMkLst>
        </pc:picChg>
        <pc:picChg chg="add mod">
          <ac:chgData name="Keios Starqua" userId="8cf9fb8f937025db" providerId="LiveId" clId="{85076A51-F27B-492D-B9E1-D0706B05841B}" dt="2021-08-29T05:57:36.858" v="4310"/>
          <ac:picMkLst>
            <pc:docMk/>
            <pc:sldMk cId="2737011473" sldId="289"/>
            <ac:picMk id="50" creationId="{6C813C4F-EB24-49A9-90E5-0F3EC685FFBD}"/>
          </ac:picMkLst>
        </pc:picChg>
        <pc:picChg chg="add mod">
          <ac:chgData name="Keios Starqua" userId="8cf9fb8f937025db" providerId="LiveId" clId="{85076A51-F27B-492D-B9E1-D0706B05841B}" dt="2021-08-29T05:57:36.858" v="4310"/>
          <ac:picMkLst>
            <pc:docMk/>
            <pc:sldMk cId="2737011473" sldId="289"/>
            <ac:picMk id="63" creationId="{1A66CFAE-1012-4444-A9B4-B74E32E7F4EB}"/>
          </ac:picMkLst>
        </pc:picChg>
        <pc:picChg chg="add mod">
          <ac:chgData name="Keios Starqua" userId="8cf9fb8f937025db" providerId="LiveId" clId="{85076A51-F27B-492D-B9E1-D0706B05841B}" dt="2021-08-29T05:57:36.858" v="4310"/>
          <ac:picMkLst>
            <pc:docMk/>
            <pc:sldMk cId="2737011473" sldId="289"/>
            <ac:picMk id="64" creationId="{6914D865-32F5-4612-9B3C-9A0390AB91A1}"/>
          </ac:picMkLst>
        </pc:picChg>
        <pc:picChg chg="add mod">
          <ac:chgData name="Keios Starqua" userId="8cf9fb8f937025db" providerId="LiveId" clId="{85076A51-F27B-492D-B9E1-D0706B05841B}" dt="2021-08-29T05:57:36.858" v="4310"/>
          <ac:picMkLst>
            <pc:docMk/>
            <pc:sldMk cId="2737011473" sldId="289"/>
            <ac:picMk id="65" creationId="{CDF9B510-52E7-4AC8-A9D7-C9AB3562D151}"/>
          </ac:picMkLst>
        </pc:picChg>
        <pc:picChg chg="add mod">
          <ac:chgData name="Keios Starqua" userId="8cf9fb8f937025db" providerId="LiveId" clId="{85076A51-F27B-492D-B9E1-D0706B05841B}" dt="2021-08-29T05:57:36.858" v="4310"/>
          <ac:picMkLst>
            <pc:docMk/>
            <pc:sldMk cId="2737011473" sldId="289"/>
            <ac:picMk id="66" creationId="{4C20D8F7-E49A-4ABF-BD48-425060C975F7}"/>
          </ac:picMkLst>
        </pc:picChg>
        <pc:picChg chg="add mod">
          <ac:chgData name="Keios Starqua" userId="8cf9fb8f937025db" providerId="LiveId" clId="{85076A51-F27B-492D-B9E1-D0706B05841B}" dt="2021-08-29T05:57:36.858" v="4310"/>
          <ac:picMkLst>
            <pc:docMk/>
            <pc:sldMk cId="2737011473" sldId="289"/>
            <ac:picMk id="67" creationId="{C0632EB7-3128-4519-973F-99F84302236C}"/>
          </ac:picMkLst>
        </pc:picChg>
        <pc:picChg chg="add mod">
          <ac:chgData name="Keios Starqua" userId="8cf9fb8f937025db" providerId="LiveId" clId="{85076A51-F27B-492D-B9E1-D0706B05841B}" dt="2021-08-29T05:57:36.858" v="4310"/>
          <ac:picMkLst>
            <pc:docMk/>
            <pc:sldMk cId="2737011473" sldId="289"/>
            <ac:picMk id="68" creationId="{93313929-22F2-4FC7-9266-C4EB1937AFC5}"/>
          </ac:picMkLst>
        </pc:picChg>
        <pc:picChg chg="del">
          <ac:chgData name="Keios Starqua" userId="8cf9fb8f937025db" providerId="LiveId" clId="{85076A51-F27B-492D-B9E1-D0706B05841B}" dt="2021-08-29T05:57:36.469" v="4309" actId="478"/>
          <ac:picMkLst>
            <pc:docMk/>
            <pc:sldMk cId="2737011473" sldId="289"/>
            <ac:picMk id="70" creationId="{A64E7480-47E8-4F27-966B-29A34F50B00B}"/>
          </ac:picMkLst>
        </pc:picChg>
        <pc:picChg chg="del">
          <ac:chgData name="Keios Starqua" userId="8cf9fb8f937025db" providerId="LiveId" clId="{85076A51-F27B-492D-B9E1-D0706B05841B}" dt="2021-08-29T05:57:36.469" v="4309" actId="478"/>
          <ac:picMkLst>
            <pc:docMk/>
            <pc:sldMk cId="2737011473" sldId="289"/>
            <ac:picMk id="71" creationId="{A06D3DFE-69D7-4532-8C4C-73DAF429B4AF}"/>
          </ac:picMkLst>
        </pc:picChg>
        <pc:picChg chg="del">
          <ac:chgData name="Keios Starqua" userId="8cf9fb8f937025db" providerId="LiveId" clId="{85076A51-F27B-492D-B9E1-D0706B05841B}" dt="2021-08-29T05:57:36.469" v="4309" actId="478"/>
          <ac:picMkLst>
            <pc:docMk/>
            <pc:sldMk cId="2737011473" sldId="289"/>
            <ac:picMk id="72" creationId="{0041F7EC-8135-42B3-A225-8D146A95C15B}"/>
          </ac:picMkLst>
        </pc:picChg>
        <pc:picChg chg="del">
          <ac:chgData name="Keios Starqua" userId="8cf9fb8f937025db" providerId="LiveId" clId="{85076A51-F27B-492D-B9E1-D0706B05841B}" dt="2021-08-29T05:57:36.469" v="4309" actId="478"/>
          <ac:picMkLst>
            <pc:docMk/>
            <pc:sldMk cId="2737011473" sldId="289"/>
            <ac:picMk id="73" creationId="{B5F3CCAA-BC1E-4413-80D4-66045576ED8A}"/>
          </ac:picMkLst>
        </pc:picChg>
        <pc:picChg chg="del">
          <ac:chgData name="Keios Starqua" userId="8cf9fb8f937025db" providerId="LiveId" clId="{85076A51-F27B-492D-B9E1-D0706B05841B}" dt="2021-08-29T05:57:36.469" v="4309" actId="478"/>
          <ac:picMkLst>
            <pc:docMk/>
            <pc:sldMk cId="2737011473" sldId="289"/>
            <ac:picMk id="74" creationId="{5D1D7ECB-A2DF-4167-9318-7625F1EF5CF7}"/>
          </ac:picMkLst>
        </pc:picChg>
        <pc:picChg chg="del">
          <ac:chgData name="Keios Starqua" userId="8cf9fb8f937025db" providerId="LiveId" clId="{85076A51-F27B-492D-B9E1-D0706B05841B}" dt="2021-08-29T05:57:36.469" v="4309" actId="478"/>
          <ac:picMkLst>
            <pc:docMk/>
            <pc:sldMk cId="2737011473" sldId="289"/>
            <ac:picMk id="75" creationId="{B1A88C30-762B-4DC0-9AFE-288B0745C191}"/>
          </ac:picMkLst>
        </pc:picChg>
      </pc:sldChg>
      <pc:sldChg chg="addSp delSp modSp add mod ord delAnim modAnim">
        <pc:chgData name="Keios Starqua" userId="8cf9fb8f937025db" providerId="LiveId" clId="{85076A51-F27B-492D-B9E1-D0706B05841B}" dt="2021-08-29T07:10:46.318" v="4970" actId="13244"/>
        <pc:sldMkLst>
          <pc:docMk/>
          <pc:sldMk cId="1066215042" sldId="290"/>
        </pc:sldMkLst>
        <pc:spChg chg="del">
          <ac:chgData name="Keios Starqua" userId="8cf9fb8f937025db" providerId="LiveId" clId="{85076A51-F27B-492D-B9E1-D0706B05841B}" dt="2021-08-29T06:51:29.737" v="4844" actId="478"/>
          <ac:spMkLst>
            <pc:docMk/>
            <pc:sldMk cId="1066215042" sldId="290"/>
            <ac:spMk id="19" creationId="{FB0FA02A-4696-4A1F-A1FF-BB74076AB300}"/>
          </ac:spMkLst>
        </pc:spChg>
        <pc:spChg chg="add mod">
          <ac:chgData name="Keios Starqua" userId="8cf9fb8f937025db" providerId="LiveId" clId="{85076A51-F27B-492D-B9E1-D0706B05841B}" dt="2021-08-29T05:59:44.072" v="4319"/>
          <ac:spMkLst>
            <pc:docMk/>
            <pc:sldMk cId="1066215042" sldId="290"/>
            <ac:spMk id="43" creationId="{704ACCDB-DCAE-47F5-88A0-741F0AF3E701}"/>
          </ac:spMkLst>
        </pc:spChg>
        <pc:spChg chg="add del mod modVis">
          <ac:chgData name="Keios Starqua" userId="8cf9fb8f937025db" providerId="LiveId" clId="{85076A51-F27B-492D-B9E1-D0706B05841B}" dt="2021-08-29T07:02:49.899" v="4929" actId="478"/>
          <ac:spMkLst>
            <pc:docMk/>
            <pc:sldMk cId="1066215042" sldId="290"/>
            <ac:spMk id="44" creationId="{0B7A8F0C-3449-4128-98C0-3A4F8F077F84}"/>
          </ac:spMkLst>
        </pc:spChg>
        <pc:spChg chg="del">
          <ac:chgData name="Keios Starqua" userId="8cf9fb8f937025db" providerId="LiveId" clId="{85076A51-F27B-492D-B9E1-D0706B05841B}" dt="2021-08-29T05:59:43.692" v="4318" actId="478"/>
          <ac:spMkLst>
            <pc:docMk/>
            <pc:sldMk cId="1066215042" sldId="290"/>
            <ac:spMk id="44" creationId="{4E9E900C-492D-4381-8ABE-415E680D19E2}"/>
          </ac:spMkLst>
        </pc:spChg>
        <pc:spChg chg="add mod">
          <ac:chgData name="Keios Starqua" userId="8cf9fb8f937025db" providerId="LiveId" clId="{85076A51-F27B-492D-B9E1-D0706B05841B}" dt="2021-08-29T06:37:38.582" v="4656" actId="164"/>
          <ac:spMkLst>
            <pc:docMk/>
            <pc:sldMk cId="1066215042" sldId="290"/>
            <ac:spMk id="45" creationId="{DDA06BFA-4441-48F8-8B14-70EDAC63217B}"/>
          </ac:spMkLst>
        </pc:spChg>
        <pc:spChg chg="del">
          <ac:chgData name="Keios Starqua" userId="8cf9fb8f937025db" providerId="LiveId" clId="{85076A51-F27B-492D-B9E1-D0706B05841B}" dt="2021-08-29T05:59:43.692" v="4318" actId="478"/>
          <ac:spMkLst>
            <pc:docMk/>
            <pc:sldMk cId="1066215042" sldId="290"/>
            <ac:spMk id="46" creationId="{8DEEE6C1-D298-44E0-9CA4-0A789F67E576}"/>
          </ac:spMkLst>
        </pc:spChg>
        <pc:spChg chg="add mod">
          <ac:chgData name="Keios Starqua" userId="8cf9fb8f937025db" providerId="LiveId" clId="{85076A51-F27B-492D-B9E1-D0706B05841B}" dt="2021-08-29T06:21:53.611" v="4524"/>
          <ac:spMkLst>
            <pc:docMk/>
            <pc:sldMk cId="1066215042" sldId="290"/>
            <ac:spMk id="46" creationId="{AB6A5212-8F38-4A1B-BB18-15F4D2941EE7}"/>
          </ac:spMkLst>
        </pc:spChg>
        <pc:spChg chg="add mod">
          <ac:chgData name="Keios Starqua" userId="8cf9fb8f937025db" providerId="LiveId" clId="{85076A51-F27B-492D-B9E1-D0706B05841B}" dt="2021-08-29T06:23:19.945" v="4536"/>
          <ac:spMkLst>
            <pc:docMk/>
            <pc:sldMk cId="1066215042" sldId="290"/>
            <ac:spMk id="48" creationId="{27C597DF-F6D6-4C7B-8470-E98EC1EB930E}"/>
          </ac:spMkLst>
        </pc:spChg>
        <pc:spChg chg="add mod">
          <ac:chgData name="Keios Starqua" userId="8cf9fb8f937025db" providerId="LiveId" clId="{85076A51-F27B-492D-B9E1-D0706B05841B}" dt="2021-08-29T06:24:09.731" v="4544"/>
          <ac:spMkLst>
            <pc:docMk/>
            <pc:sldMk cId="1066215042" sldId="290"/>
            <ac:spMk id="50" creationId="{54D84ECA-87EB-4BB2-BF0E-17EF7C103683}"/>
          </ac:spMkLst>
        </pc:spChg>
        <pc:spChg chg="add mod">
          <ac:chgData name="Keios Starqua" userId="8cf9fb8f937025db" providerId="LiveId" clId="{85076A51-F27B-492D-B9E1-D0706B05841B}" dt="2021-08-29T06:27:55.659" v="4561"/>
          <ac:spMkLst>
            <pc:docMk/>
            <pc:sldMk cId="1066215042" sldId="290"/>
            <ac:spMk id="52" creationId="{3A80B950-2E0C-4A6C-B649-D0874DBA9D29}"/>
          </ac:spMkLst>
        </pc:spChg>
        <pc:spChg chg="mod">
          <ac:chgData name="Keios Starqua" userId="8cf9fb8f937025db" providerId="LiveId" clId="{85076A51-F27B-492D-B9E1-D0706B05841B}" dt="2021-08-29T05:59:44.072" v="4319"/>
          <ac:spMkLst>
            <pc:docMk/>
            <pc:sldMk cId="1066215042" sldId="290"/>
            <ac:spMk id="53" creationId="{CB7FC4FC-EC37-4FCB-B3CB-5AB2C6BDF28E}"/>
          </ac:spMkLst>
        </pc:spChg>
        <pc:spChg chg="add mod">
          <ac:chgData name="Keios Starqua" userId="8cf9fb8f937025db" providerId="LiveId" clId="{85076A51-F27B-492D-B9E1-D0706B05841B}" dt="2021-08-29T06:28:31.412" v="4571"/>
          <ac:spMkLst>
            <pc:docMk/>
            <pc:sldMk cId="1066215042" sldId="290"/>
            <ac:spMk id="54" creationId="{78F9CE46-DF98-422F-AF37-F04026FC323C}"/>
          </ac:spMkLst>
        </pc:spChg>
        <pc:spChg chg="mod">
          <ac:chgData name="Keios Starqua" userId="8cf9fb8f937025db" providerId="LiveId" clId="{85076A51-F27B-492D-B9E1-D0706B05841B}" dt="2021-08-29T05:59:44.072" v="4319"/>
          <ac:spMkLst>
            <pc:docMk/>
            <pc:sldMk cId="1066215042" sldId="290"/>
            <ac:spMk id="56" creationId="{5B3FB46A-D27A-43F8-AD6F-E03F5206B646}"/>
          </ac:spMkLst>
        </pc:spChg>
        <pc:spChg chg="mod">
          <ac:chgData name="Keios Starqua" userId="8cf9fb8f937025db" providerId="LiveId" clId="{85076A51-F27B-492D-B9E1-D0706B05841B}" dt="2021-08-29T05:59:44.072" v="4319"/>
          <ac:spMkLst>
            <pc:docMk/>
            <pc:sldMk cId="1066215042" sldId="290"/>
            <ac:spMk id="57" creationId="{926B14FA-C625-4728-BF98-F14FABB2E8C7}"/>
          </ac:spMkLst>
        </pc:spChg>
        <pc:spChg chg="add mod">
          <ac:chgData name="Keios Starqua" userId="8cf9fb8f937025db" providerId="LiveId" clId="{85076A51-F27B-492D-B9E1-D0706B05841B}" dt="2021-08-29T05:59:44.072" v="4319"/>
          <ac:spMkLst>
            <pc:docMk/>
            <pc:sldMk cId="1066215042" sldId="290"/>
            <ac:spMk id="58" creationId="{A8D1B509-312F-4D64-BC8F-8A0188F93FFA}"/>
          </ac:spMkLst>
        </pc:spChg>
        <pc:spChg chg="add mod">
          <ac:chgData name="Keios Starqua" userId="8cf9fb8f937025db" providerId="LiveId" clId="{85076A51-F27B-492D-B9E1-D0706B05841B}" dt="2021-08-29T06:29:41.983" v="4582"/>
          <ac:spMkLst>
            <pc:docMk/>
            <pc:sldMk cId="1066215042" sldId="290"/>
            <ac:spMk id="60" creationId="{FF81EE5F-5D37-45CF-BE75-E41376088CB2}"/>
          </ac:spMkLst>
        </pc:spChg>
        <pc:spChg chg="add mod">
          <ac:chgData name="Keios Starqua" userId="8cf9fb8f937025db" providerId="LiveId" clId="{85076A51-F27B-492D-B9E1-D0706B05841B}" dt="2021-08-29T06:30:13.579" v="4591"/>
          <ac:spMkLst>
            <pc:docMk/>
            <pc:sldMk cId="1066215042" sldId="290"/>
            <ac:spMk id="61" creationId="{B6B41735-CDA1-4EB7-931B-FBCB60AA1A4F}"/>
          </ac:spMkLst>
        </pc:spChg>
        <pc:spChg chg="del">
          <ac:chgData name="Keios Starqua" userId="8cf9fb8f937025db" providerId="LiveId" clId="{85076A51-F27B-492D-B9E1-D0706B05841B}" dt="2021-08-29T05:59:43.692" v="4318" actId="478"/>
          <ac:spMkLst>
            <pc:docMk/>
            <pc:sldMk cId="1066215042" sldId="290"/>
            <ac:spMk id="62" creationId="{3BFFDDAB-0940-4CA3-8358-35E557E5D325}"/>
          </ac:spMkLst>
        </pc:spChg>
        <pc:spChg chg="add mod">
          <ac:chgData name="Keios Starqua" userId="8cf9fb8f937025db" providerId="LiveId" clId="{85076A51-F27B-492D-B9E1-D0706B05841B}" dt="2021-08-29T06:31:07.476" v="4600"/>
          <ac:spMkLst>
            <pc:docMk/>
            <pc:sldMk cId="1066215042" sldId="290"/>
            <ac:spMk id="62" creationId="{EA0B0808-8DC6-46C8-B9E8-52BEAB5CF9F0}"/>
          </ac:spMkLst>
        </pc:spChg>
        <pc:spChg chg="add mod">
          <ac:chgData name="Keios Starqua" userId="8cf9fb8f937025db" providerId="LiveId" clId="{85076A51-F27B-492D-B9E1-D0706B05841B}" dt="2021-08-29T06:31:49.164" v="4610"/>
          <ac:spMkLst>
            <pc:docMk/>
            <pc:sldMk cId="1066215042" sldId="290"/>
            <ac:spMk id="63" creationId="{1081235A-7064-47E0-A7AE-0B1F76B18924}"/>
          </ac:spMkLst>
        </pc:spChg>
        <pc:spChg chg="add mod ord">
          <ac:chgData name="Keios Starqua" userId="8cf9fb8f937025db" providerId="LiveId" clId="{85076A51-F27B-492D-B9E1-D0706B05841B}" dt="2021-08-29T07:10:46.318" v="4970" actId="13244"/>
          <ac:spMkLst>
            <pc:docMk/>
            <pc:sldMk cId="1066215042" sldId="290"/>
            <ac:spMk id="64" creationId="{83FA6D4F-947A-4905-8709-F335F4BC2018}"/>
          </ac:spMkLst>
        </pc:spChg>
        <pc:spChg chg="add del mod">
          <ac:chgData name="Keios Starqua" userId="8cf9fb8f937025db" providerId="LiveId" clId="{85076A51-F27B-492D-B9E1-D0706B05841B}" dt="2021-08-29T07:02:50.937" v="4930" actId="478"/>
          <ac:spMkLst>
            <pc:docMk/>
            <pc:sldMk cId="1066215042" sldId="290"/>
            <ac:spMk id="65" creationId="{66DF5F1F-99D1-4048-8CAB-2C306D09A376}"/>
          </ac:spMkLst>
        </pc:spChg>
        <pc:spChg chg="mod">
          <ac:chgData name="Keios Starqua" userId="8cf9fb8f937025db" providerId="LiveId" clId="{85076A51-F27B-492D-B9E1-D0706B05841B}" dt="2021-08-29T07:04:33.086" v="4936" actId="1076"/>
          <ac:spMkLst>
            <pc:docMk/>
            <pc:sldMk cId="1066215042" sldId="290"/>
            <ac:spMk id="67" creationId="{ABB128F9-FCDB-4AFC-B655-39113F826297}"/>
          </ac:spMkLst>
        </pc:spChg>
        <pc:spChg chg="mod">
          <ac:chgData name="Keios Starqua" userId="8cf9fb8f937025db" providerId="LiveId" clId="{85076A51-F27B-492D-B9E1-D0706B05841B}" dt="2021-08-29T07:04:21.172" v="4933"/>
          <ac:spMkLst>
            <pc:docMk/>
            <pc:sldMk cId="1066215042" sldId="290"/>
            <ac:spMk id="68" creationId="{99F67C7E-03AA-4AE9-A808-C2077BD58B8F}"/>
          </ac:spMkLst>
        </pc:spChg>
        <pc:grpChg chg="add mod">
          <ac:chgData name="Keios Starqua" userId="8cf9fb8f937025db" providerId="LiveId" clId="{85076A51-F27B-492D-B9E1-D0706B05841B}" dt="2021-08-29T06:38:21.769" v="4659" actId="962"/>
          <ac:grpSpMkLst>
            <pc:docMk/>
            <pc:sldMk cId="1066215042" sldId="290"/>
            <ac:grpSpMk id="5" creationId="{9C9AF33C-7284-4D52-99A0-36FC2CE47029}"/>
          </ac:grpSpMkLst>
        </pc:grpChg>
        <pc:grpChg chg="add mod">
          <ac:chgData name="Keios Starqua" userId="8cf9fb8f937025db" providerId="LiveId" clId="{85076A51-F27B-492D-B9E1-D0706B05841B}" dt="2021-08-29T05:59:44.072" v="4319"/>
          <ac:grpSpMkLst>
            <pc:docMk/>
            <pc:sldMk cId="1066215042" sldId="290"/>
            <ac:grpSpMk id="51" creationId="{1FAFB518-C3DF-4DD9-9486-7A0E5DC50948}"/>
          </ac:grpSpMkLst>
        </pc:grpChg>
        <pc:grpChg chg="del">
          <ac:chgData name="Keios Starqua" userId="8cf9fb8f937025db" providerId="LiveId" clId="{85076A51-F27B-492D-B9E1-D0706B05841B}" dt="2021-08-29T05:59:43.692" v="4318" actId="478"/>
          <ac:grpSpMkLst>
            <pc:docMk/>
            <pc:sldMk cId="1066215042" sldId="290"/>
            <ac:grpSpMk id="52" creationId="{31E9F48A-62A5-4737-8F28-E98613510B38}"/>
          </ac:grpSpMkLst>
        </pc:grpChg>
        <pc:grpChg chg="add mod">
          <ac:chgData name="Keios Starqua" userId="8cf9fb8f937025db" providerId="LiveId" clId="{85076A51-F27B-492D-B9E1-D0706B05841B}" dt="2021-08-29T07:04:43.701" v="4937" actId="1076"/>
          <ac:grpSpMkLst>
            <pc:docMk/>
            <pc:sldMk cId="1066215042" sldId="290"/>
            <ac:grpSpMk id="66" creationId="{5916137B-8522-4522-B8C8-F66C899CB5FC}"/>
          </ac:grpSpMkLst>
        </pc:grpChg>
        <pc:picChg chg="add mod">
          <ac:chgData name="Keios Starqua" userId="8cf9fb8f937025db" providerId="LiveId" clId="{85076A51-F27B-492D-B9E1-D0706B05841B}" dt="2021-08-29T06:37:38.582" v="4656" actId="164"/>
          <ac:picMkLst>
            <pc:docMk/>
            <pc:sldMk cId="1066215042" sldId="290"/>
            <ac:picMk id="47" creationId="{2164A42A-37B0-45FD-9389-3A6AEE3CA263}"/>
          </ac:picMkLst>
        </pc:picChg>
        <pc:picChg chg="del">
          <ac:chgData name="Keios Starqua" userId="8cf9fb8f937025db" providerId="LiveId" clId="{85076A51-F27B-492D-B9E1-D0706B05841B}" dt="2021-08-29T05:59:43.692" v="4318" actId="478"/>
          <ac:picMkLst>
            <pc:docMk/>
            <pc:sldMk cId="1066215042" sldId="290"/>
            <ac:picMk id="48" creationId="{83846DAC-1D8C-4ABD-AF49-DBAC4AA16E33}"/>
          </ac:picMkLst>
        </pc:picChg>
        <pc:picChg chg="add mod">
          <ac:chgData name="Keios Starqua" userId="8cf9fb8f937025db" providerId="LiveId" clId="{85076A51-F27B-492D-B9E1-D0706B05841B}" dt="2021-08-29T05:59:44.072" v="4319"/>
          <ac:picMkLst>
            <pc:docMk/>
            <pc:sldMk cId="1066215042" sldId="290"/>
            <ac:picMk id="49" creationId="{6036553D-C039-4D80-A927-865E609B6CDD}"/>
          </ac:picMkLst>
        </pc:picChg>
        <pc:picChg chg="del">
          <ac:chgData name="Keios Starqua" userId="8cf9fb8f937025db" providerId="LiveId" clId="{85076A51-F27B-492D-B9E1-D0706B05841B}" dt="2021-08-29T05:59:43.692" v="4318" actId="478"/>
          <ac:picMkLst>
            <pc:docMk/>
            <pc:sldMk cId="1066215042" sldId="290"/>
            <ac:picMk id="50" creationId="{6C813C4F-EB24-49A9-90E5-0F3EC685FFBD}"/>
          </ac:picMkLst>
        </pc:picChg>
        <pc:picChg chg="add mod">
          <ac:chgData name="Keios Starqua" userId="8cf9fb8f937025db" providerId="LiveId" clId="{85076A51-F27B-492D-B9E1-D0706B05841B}" dt="2021-08-29T05:59:44.072" v="4319"/>
          <ac:picMkLst>
            <pc:docMk/>
            <pc:sldMk cId="1066215042" sldId="290"/>
            <ac:picMk id="59" creationId="{A5FE1074-B73A-4F93-894C-A7F896EEA1BC}"/>
          </ac:picMkLst>
        </pc:picChg>
        <pc:picChg chg="del">
          <ac:chgData name="Keios Starqua" userId="8cf9fb8f937025db" providerId="LiveId" clId="{85076A51-F27B-492D-B9E1-D0706B05841B}" dt="2021-08-29T05:59:43.692" v="4318" actId="478"/>
          <ac:picMkLst>
            <pc:docMk/>
            <pc:sldMk cId="1066215042" sldId="290"/>
            <ac:picMk id="63" creationId="{1A66CFAE-1012-4444-A9B4-B74E32E7F4EB}"/>
          </ac:picMkLst>
        </pc:picChg>
        <pc:picChg chg="del">
          <ac:chgData name="Keios Starqua" userId="8cf9fb8f937025db" providerId="LiveId" clId="{85076A51-F27B-492D-B9E1-D0706B05841B}" dt="2021-08-29T05:59:43.692" v="4318" actId="478"/>
          <ac:picMkLst>
            <pc:docMk/>
            <pc:sldMk cId="1066215042" sldId="290"/>
            <ac:picMk id="64" creationId="{6914D865-32F5-4612-9B3C-9A0390AB91A1}"/>
          </ac:picMkLst>
        </pc:picChg>
        <pc:picChg chg="del">
          <ac:chgData name="Keios Starqua" userId="8cf9fb8f937025db" providerId="LiveId" clId="{85076A51-F27B-492D-B9E1-D0706B05841B}" dt="2021-08-29T05:59:43.692" v="4318" actId="478"/>
          <ac:picMkLst>
            <pc:docMk/>
            <pc:sldMk cId="1066215042" sldId="290"/>
            <ac:picMk id="65" creationId="{CDF9B510-52E7-4AC8-A9D7-C9AB3562D151}"/>
          </ac:picMkLst>
        </pc:picChg>
        <pc:picChg chg="del">
          <ac:chgData name="Keios Starqua" userId="8cf9fb8f937025db" providerId="LiveId" clId="{85076A51-F27B-492D-B9E1-D0706B05841B}" dt="2021-08-29T05:59:43.692" v="4318" actId="478"/>
          <ac:picMkLst>
            <pc:docMk/>
            <pc:sldMk cId="1066215042" sldId="290"/>
            <ac:picMk id="66" creationId="{4C20D8F7-E49A-4ABF-BD48-425060C975F7}"/>
          </ac:picMkLst>
        </pc:picChg>
        <pc:picChg chg="del">
          <ac:chgData name="Keios Starqua" userId="8cf9fb8f937025db" providerId="LiveId" clId="{85076A51-F27B-492D-B9E1-D0706B05841B}" dt="2021-08-29T05:59:43.692" v="4318" actId="478"/>
          <ac:picMkLst>
            <pc:docMk/>
            <pc:sldMk cId="1066215042" sldId="290"/>
            <ac:picMk id="67" creationId="{C0632EB7-3128-4519-973F-99F84302236C}"/>
          </ac:picMkLst>
        </pc:picChg>
        <pc:picChg chg="del">
          <ac:chgData name="Keios Starqua" userId="8cf9fb8f937025db" providerId="LiveId" clId="{85076A51-F27B-492D-B9E1-D0706B05841B}" dt="2021-08-29T05:59:43.692" v="4318" actId="478"/>
          <ac:picMkLst>
            <pc:docMk/>
            <pc:sldMk cId="1066215042" sldId="290"/>
            <ac:picMk id="68" creationId="{93313929-22F2-4FC7-9266-C4EB1937AFC5}"/>
          </ac:picMkLst>
        </pc:picChg>
        <pc:picChg chg="add mod">
          <ac:chgData name="Keios Starqua" userId="8cf9fb8f937025db" providerId="LiveId" clId="{85076A51-F27B-492D-B9E1-D0706B05841B}" dt="2021-08-29T05:59:44.072" v="4319"/>
          <ac:picMkLst>
            <pc:docMk/>
            <pc:sldMk cId="1066215042" sldId="290"/>
            <ac:picMk id="69" creationId="{5EB1288E-8AF9-4A1A-A4FF-7B640C04F229}"/>
          </ac:picMkLst>
        </pc:picChg>
        <pc:picChg chg="add mod">
          <ac:chgData name="Keios Starqua" userId="8cf9fb8f937025db" providerId="LiveId" clId="{85076A51-F27B-492D-B9E1-D0706B05841B}" dt="2021-08-29T05:59:44.072" v="4319"/>
          <ac:picMkLst>
            <pc:docMk/>
            <pc:sldMk cId="1066215042" sldId="290"/>
            <ac:picMk id="70" creationId="{EF82C4C3-CE91-47CA-BF13-67C60DCE3C1D}"/>
          </ac:picMkLst>
        </pc:picChg>
        <pc:picChg chg="add mod">
          <ac:chgData name="Keios Starqua" userId="8cf9fb8f937025db" providerId="LiveId" clId="{85076A51-F27B-492D-B9E1-D0706B05841B}" dt="2021-08-29T05:59:44.072" v="4319"/>
          <ac:picMkLst>
            <pc:docMk/>
            <pc:sldMk cId="1066215042" sldId="290"/>
            <ac:picMk id="71" creationId="{4C020F1A-C989-4228-8AF9-BBA17F84877A}"/>
          </ac:picMkLst>
        </pc:picChg>
        <pc:picChg chg="add mod">
          <ac:chgData name="Keios Starqua" userId="8cf9fb8f937025db" providerId="LiveId" clId="{85076A51-F27B-492D-B9E1-D0706B05841B}" dt="2021-08-29T05:59:44.072" v="4319"/>
          <ac:picMkLst>
            <pc:docMk/>
            <pc:sldMk cId="1066215042" sldId="290"/>
            <ac:picMk id="72" creationId="{C61458FE-969D-45D4-A167-DB110477E193}"/>
          </ac:picMkLst>
        </pc:picChg>
        <pc:picChg chg="add mod">
          <ac:chgData name="Keios Starqua" userId="8cf9fb8f937025db" providerId="LiveId" clId="{85076A51-F27B-492D-B9E1-D0706B05841B}" dt="2021-08-29T05:59:44.072" v="4319"/>
          <ac:picMkLst>
            <pc:docMk/>
            <pc:sldMk cId="1066215042" sldId="290"/>
            <ac:picMk id="73" creationId="{4FF5E6AF-8E3F-469B-BAF0-3EA69D91DC39}"/>
          </ac:picMkLst>
        </pc:picChg>
      </pc:sldChg>
      <pc:sldChg chg="addSp delSp modSp add mod ord modAnim">
        <pc:chgData name="Keios Starqua" userId="8cf9fb8f937025db" providerId="LiveId" clId="{85076A51-F27B-492D-B9E1-D0706B05841B}" dt="2021-08-30T02:37:24.864" v="5006" actId="13244"/>
        <pc:sldMkLst>
          <pc:docMk/>
          <pc:sldMk cId="94894584" sldId="291"/>
        </pc:sldMkLst>
        <pc:spChg chg="del">
          <ac:chgData name="Keios Starqua" userId="8cf9fb8f937025db" providerId="LiveId" clId="{85076A51-F27B-492D-B9E1-D0706B05841B}" dt="2021-08-29T06:51:05.330" v="4830" actId="478"/>
          <ac:spMkLst>
            <pc:docMk/>
            <pc:sldMk cId="94894584" sldId="291"/>
            <ac:spMk id="19" creationId="{FB0FA02A-4696-4A1F-A1FF-BB74076AB300}"/>
          </ac:spMkLst>
        </pc:spChg>
        <pc:spChg chg="add mod ord modVis">
          <ac:chgData name="Keios Starqua" userId="8cf9fb8f937025db" providerId="LiveId" clId="{85076A51-F27B-492D-B9E1-D0706B05841B}" dt="2021-08-30T02:37:24.864" v="5006" actId="13244"/>
          <ac:spMkLst>
            <pc:docMk/>
            <pc:sldMk cId="94894584" sldId="291"/>
            <ac:spMk id="42" creationId="{D8E03734-E8F3-45DA-8169-C4B94ABEF133}"/>
          </ac:spMkLst>
        </pc:spChg>
        <pc:spChg chg="add mod">
          <ac:chgData name="Keios Starqua" userId="8cf9fb8f937025db" providerId="LiveId" clId="{85076A51-F27B-492D-B9E1-D0706B05841B}" dt="2021-08-29T06:21:55.326" v="4525"/>
          <ac:spMkLst>
            <pc:docMk/>
            <pc:sldMk cId="94894584" sldId="291"/>
            <ac:spMk id="43" creationId="{16C6C610-0F25-4F0E-B50A-B40E6E32586F}"/>
          </ac:spMkLst>
        </pc:spChg>
        <pc:spChg chg="del">
          <ac:chgData name="Keios Starqua" userId="8cf9fb8f937025db" providerId="LiveId" clId="{85076A51-F27B-492D-B9E1-D0706B05841B}" dt="2021-08-29T06:00:16.890" v="4324" actId="478"/>
          <ac:spMkLst>
            <pc:docMk/>
            <pc:sldMk cId="94894584" sldId="291"/>
            <ac:spMk id="43" creationId="{704ACCDB-DCAE-47F5-88A0-741F0AF3E701}"/>
          </ac:spMkLst>
        </pc:spChg>
        <pc:spChg chg="add mod">
          <ac:chgData name="Keios Starqua" userId="8cf9fb8f937025db" providerId="LiveId" clId="{85076A51-F27B-492D-B9E1-D0706B05841B}" dt="2021-08-29T06:00:17.592" v="4325"/>
          <ac:spMkLst>
            <pc:docMk/>
            <pc:sldMk cId="94894584" sldId="291"/>
            <ac:spMk id="44" creationId="{19548604-01CB-451D-BEF6-4837725F4E25}"/>
          </ac:spMkLst>
        </pc:spChg>
        <pc:spChg chg="add mod">
          <ac:chgData name="Keios Starqua" userId="8cf9fb8f937025db" providerId="LiveId" clId="{85076A51-F27B-492D-B9E1-D0706B05841B}" dt="2021-08-29T06:23:21.498" v="4537"/>
          <ac:spMkLst>
            <pc:docMk/>
            <pc:sldMk cId="94894584" sldId="291"/>
            <ac:spMk id="45" creationId="{B9680B1C-B157-4CF2-9DD3-6E9F495A55CE}"/>
          </ac:spMkLst>
        </pc:spChg>
        <pc:spChg chg="del">
          <ac:chgData name="Keios Starqua" userId="8cf9fb8f937025db" providerId="LiveId" clId="{85076A51-F27B-492D-B9E1-D0706B05841B}" dt="2021-08-29T06:00:16.890" v="4324" actId="478"/>
          <ac:spMkLst>
            <pc:docMk/>
            <pc:sldMk cId="94894584" sldId="291"/>
            <ac:spMk id="45" creationId="{DDA06BFA-4441-48F8-8B14-70EDAC63217B}"/>
          </ac:spMkLst>
        </pc:spChg>
        <pc:spChg chg="add mod">
          <ac:chgData name="Keios Starqua" userId="8cf9fb8f937025db" providerId="LiveId" clId="{85076A51-F27B-492D-B9E1-D0706B05841B}" dt="2021-08-29T06:48:43.523" v="4802" actId="164"/>
          <ac:spMkLst>
            <pc:docMk/>
            <pc:sldMk cId="94894584" sldId="291"/>
            <ac:spMk id="46" creationId="{77B68E71-A699-47F3-8720-C56490A5E0D9}"/>
          </ac:spMkLst>
        </pc:spChg>
        <pc:spChg chg="add mod">
          <ac:chgData name="Keios Starqua" userId="8cf9fb8f937025db" providerId="LiveId" clId="{85076A51-F27B-492D-B9E1-D0706B05841B}" dt="2021-08-29T06:24:11.579" v="4545"/>
          <ac:spMkLst>
            <pc:docMk/>
            <pc:sldMk cId="94894584" sldId="291"/>
            <ac:spMk id="47" creationId="{C337BA1A-F5F9-47B0-B474-65D2D7CACE61}"/>
          </ac:spMkLst>
        </pc:spChg>
        <pc:spChg chg="add mod">
          <ac:chgData name="Keios Starqua" userId="8cf9fb8f937025db" providerId="LiveId" clId="{85076A51-F27B-492D-B9E1-D0706B05841B}" dt="2021-08-29T06:27:05.827" v="4553"/>
          <ac:spMkLst>
            <pc:docMk/>
            <pc:sldMk cId="94894584" sldId="291"/>
            <ac:spMk id="49" creationId="{CFD4B1E6-5A97-40E5-8C29-CFCDBA756E77}"/>
          </ac:spMkLst>
        </pc:spChg>
        <pc:spChg chg="add del mod">
          <ac:chgData name="Keios Starqua" userId="8cf9fb8f937025db" providerId="LiveId" clId="{85076A51-F27B-492D-B9E1-D0706B05841B}" dt="2021-08-29T06:27:58.015" v="4563"/>
          <ac:spMkLst>
            <pc:docMk/>
            <pc:sldMk cId="94894584" sldId="291"/>
            <ac:spMk id="51" creationId="{C87AEAD7-32EE-4F87-A937-2679EE0184D7}"/>
          </ac:spMkLst>
        </pc:spChg>
        <pc:spChg chg="add mod">
          <ac:chgData name="Keios Starqua" userId="8cf9fb8f937025db" providerId="LiveId" clId="{85076A51-F27B-492D-B9E1-D0706B05841B}" dt="2021-08-29T06:28:33.042" v="4572"/>
          <ac:spMkLst>
            <pc:docMk/>
            <pc:sldMk cId="94894584" sldId="291"/>
            <ac:spMk id="53" creationId="{F2ACDDE8-C179-4C5C-B7D9-A8835141B879}"/>
          </ac:spMkLst>
        </pc:spChg>
        <pc:spChg chg="mod">
          <ac:chgData name="Keios Starqua" userId="8cf9fb8f937025db" providerId="LiveId" clId="{85076A51-F27B-492D-B9E1-D0706B05841B}" dt="2021-08-29T06:00:17.592" v="4325"/>
          <ac:spMkLst>
            <pc:docMk/>
            <pc:sldMk cId="94894584" sldId="291"/>
            <ac:spMk id="54" creationId="{15953DCF-E0E9-4B08-8773-FFDA92BFE0D6}"/>
          </ac:spMkLst>
        </pc:spChg>
        <pc:spChg chg="add mod">
          <ac:chgData name="Keios Starqua" userId="8cf9fb8f937025db" providerId="LiveId" clId="{85076A51-F27B-492D-B9E1-D0706B05841B}" dt="2021-08-29T06:29:44.153" v="4583"/>
          <ac:spMkLst>
            <pc:docMk/>
            <pc:sldMk cId="94894584" sldId="291"/>
            <ac:spMk id="56" creationId="{849358B4-166B-4A9F-B36E-A55AE6D692A3}"/>
          </ac:spMkLst>
        </pc:spChg>
        <pc:spChg chg="add mod">
          <ac:chgData name="Keios Starqua" userId="8cf9fb8f937025db" providerId="LiveId" clId="{85076A51-F27B-492D-B9E1-D0706B05841B}" dt="2021-08-29T06:30:15.027" v="4592"/>
          <ac:spMkLst>
            <pc:docMk/>
            <pc:sldMk cId="94894584" sldId="291"/>
            <ac:spMk id="57" creationId="{87354247-CEBC-4F50-8A60-46230B7EB473}"/>
          </ac:spMkLst>
        </pc:spChg>
        <pc:spChg chg="add mod">
          <ac:chgData name="Keios Starqua" userId="8cf9fb8f937025db" providerId="LiveId" clId="{85076A51-F27B-492D-B9E1-D0706B05841B}" dt="2021-08-29T06:31:08.657" v="4601"/>
          <ac:spMkLst>
            <pc:docMk/>
            <pc:sldMk cId="94894584" sldId="291"/>
            <ac:spMk id="58" creationId="{88FFEE40-D2D5-4261-83F0-6E567A0CEA4B}"/>
          </ac:spMkLst>
        </pc:spChg>
        <pc:spChg chg="del">
          <ac:chgData name="Keios Starqua" userId="8cf9fb8f937025db" providerId="LiveId" clId="{85076A51-F27B-492D-B9E1-D0706B05841B}" dt="2021-08-29T06:00:16.890" v="4324" actId="478"/>
          <ac:spMkLst>
            <pc:docMk/>
            <pc:sldMk cId="94894584" sldId="291"/>
            <ac:spMk id="58" creationId="{A8D1B509-312F-4D64-BC8F-8A0188F93FFA}"/>
          </ac:spMkLst>
        </pc:spChg>
        <pc:spChg chg="add mod">
          <ac:chgData name="Keios Starqua" userId="8cf9fb8f937025db" providerId="LiveId" clId="{85076A51-F27B-492D-B9E1-D0706B05841B}" dt="2021-08-29T06:31:50.801" v="4611"/>
          <ac:spMkLst>
            <pc:docMk/>
            <pc:sldMk cId="94894584" sldId="291"/>
            <ac:spMk id="59" creationId="{D243C9FF-3F30-454C-A103-E29F4E14DD3E}"/>
          </ac:spMkLst>
        </pc:spChg>
        <pc:spChg chg="mod">
          <ac:chgData name="Keios Starqua" userId="8cf9fb8f937025db" providerId="LiveId" clId="{85076A51-F27B-492D-B9E1-D0706B05841B}" dt="2021-08-29T06:00:17.592" v="4325"/>
          <ac:spMkLst>
            <pc:docMk/>
            <pc:sldMk cId="94894584" sldId="291"/>
            <ac:spMk id="60" creationId="{7834C43A-0251-49C8-9E67-729F9A6BE1AA}"/>
          </ac:spMkLst>
        </pc:spChg>
        <pc:spChg chg="mod">
          <ac:chgData name="Keios Starqua" userId="8cf9fb8f937025db" providerId="LiveId" clId="{85076A51-F27B-492D-B9E1-D0706B05841B}" dt="2021-08-29T06:00:17.592" v="4325"/>
          <ac:spMkLst>
            <pc:docMk/>
            <pc:sldMk cId="94894584" sldId="291"/>
            <ac:spMk id="61" creationId="{0F703237-4279-4D3E-8366-DCF36AB1F1EF}"/>
          </ac:spMkLst>
        </pc:spChg>
        <pc:spChg chg="add mod ord">
          <ac:chgData name="Keios Starqua" userId="8cf9fb8f937025db" providerId="LiveId" clId="{85076A51-F27B-492D-B9E1-D0706B05841B}" dt="2021-08-29T07:10:36" v="4969" actId="13244"/>
          <ac:spMkLst>
            <pc:docMk/>
            <pc:sldMk cId="94894584" sldId="291"/>
            <ac:spMk id="68" creationId="{1C3345B4-C911-44AD-BB7F-535E035F1357}"/>
          </ac:spMkLst>
        </pc:spChg>
        <pc:spChg chg="add mod">
          <ac:chgData name="Keios Starqua" userId="8cf9fb8f937025db" providerId="LiveId" clId="{85076A51-F27B-492D-B9E1-D0706B05841B}" dt="2021-08-29T06:59:44.082" v="4918"/>
          <ac:spMkLst>
            <pc:docMk/>
            <pc:sldMk cId="94894584" sldId="291"/>
            <ac:spMk id="69" creationId="{B708F078-1F11-4DC3-933A-C747141551CC}"/>
          </ac:spMkLst>
        </pc:spChg>
        <pc:grpChg chg="add mod">
          <ac:chgData name="Keios Starqua" userId="8cf9fb8f937025db" providerId="LiveId" clId="{85076A51-F27B-492D-B9E1-D0706B05841B}" dt="2021-08-29T06:49:17.913" v="4804" actId="962"/>
          <ac:grpSpMkLst>
            <pc:docMk/>
            <pc:sldMk cId="94894584" sldId="291"/>
            <ac:grpSpMk id="5" creationId="{986DE779-3A1C-4861-A566-2E3F2B127EEB}"/>
          </ac:grpSpMkLst>
        </pc:grpChg>
        <pc:grpChg chg="del">
          <ac:chgData name="Keios Starqua" userId="8cf9fb8f937025db" providerId="LiveId" clId="{85076A51-F27B-492D-B9E1-D0706B05841B}" dt="2021-08-29T06:00:16.890" v="4324" actId="478"/>
          <ac:grpSpMkLst>
            <pc:docMk/>
            <pc:sldMk cId="94894584" sldId="291"/>
            <ac:grpSpMk id="51" creationId="{1FAFB518-C3DF-4DD9-9486-7A0E5DC50948}"/>
          </ac:grpSpMkLst>
        </pc:grpChg>
        <pc:grpChg chg="add mod">
          <ac:chgData name="Keios Starqua" userId="8cf9fb8f937025db" providerId="LiveId" clId="{85076A51-F27B-492D-B9E1-D0706B05841B}" dt="2021-08-29T06:00:17.592" v="4325"/>
          <ac:grpSpMkLst>
            <pc:docMk/>
            <pc:sldMk cId="94894584" sldId="291"/>
            <ac:grpSpMk id="52" creationId="{19FF13B9-D6F8-431C-9D0A-B3FB6C232404}"/>
          </ac:grpSpMkLst>
        </pc:grpChg>
        <pc:picChg chg="del">
          <ac:chgData name="Keios Starqua" userId="8cf9fb8f937025db" providerId="LiveId" clId="{85076A51-F27B-492D-B9E1-D0706B05841B}" dt="2021-08-29T06:00:16.890" v="4324" actId="478"/>
          <ac:picMkLst>
            <pc:docMk/>
            <pc:sldMk cId="94894584" sldId="291"/>
            <ac:picMk id="47" creationId="{2164A42A-37B0-45FD-9389-3A6AEE3CA263}"/>
          </ac:picMkLst>
        </pc:picChg>
        <pc:picChg chg="add mod">
          <ac:chgData name="Keios Starqua" userId="8cf9fb8f937025db" providerId="LiveId" clId="{85076A51-F27B-492D-B9E1-D0706B05841B}" dt="2021-08-29T06:00:17.592" v="4325"/>
          <ac:picMkLst>
            <pc:docMk/>
            <pc:sldMk cId="94894584" sldId="291"/>
            <ac:picMk id="48" creationId="{1D1E6947-3494-4099-91BA-1E64FF063DCC}"/>
          </ac:picMkLst>
        </pc:picChg>
        <pc:picChg chg="del">
          <ac:chgData name="Keios Starqua" userId="8cf9fb8f937025db" providerId="LiveId" clId="{85076A51-F27B-492D-B9E1-D0706B05841B}" dt="2021-08-29T06:00:16.890" v="4324" actId="478"/>
          <ac:picMkLst>
            <pc:docMk/>
            <pc:sldMk cId="94894584" sldId="291"/>
            <ac:picMk id="49" creationId="{6036553D-C039-4D80-A927-865E609B6CDD}"/>
          </ac:picMkLst>
        </pc:picChg>
        <pc:picChg chg="add mod">
          <ac:chgData name="Keios Starqua" userId="8cf9fb8f937025db" providerId="LiveId" clId="{85076A51-F27B-492D-B9E1-D0706B05841B}" dt="2021-08-29T06:48:43.523" v="4802" actId="164"/>
          <ac:picMkLst>
            <pc:docMk/>
            <pc:sldMk cId="94894584" sldId="291"/>
            <ac:picMk id="50" creationId="{BFF8C4EE-F0BE-4DCA-96B3-4DDBC40EDEAE}"/>
          </ac:picMkLst>
        </pc:picChg>
        <pc:picChg chg="del">
          <ac:chgData name="Keios Starqua" userId="8cf9fb8f937025db" providerId="LiveId" clId="{85076A51-F27B-492D-B9E1-D0706B05841B}" dt="2021-08-29T06:00:16.890" v="4324" actId="478"/>
          <ac:picMkLst>
            <pc:docMk/>
            <pc:sldMk cId="94894584" sldId="291"/>
            <ac:picMk id="59" creationId="{A5FE1074-B73A-4F93-894C-A7F896EEA1BC}"/>
          </ac:picMkLst>
        </pc:picChg>
        <pc:picChg chg="add mod">
          <ac:chgData name="Keios Starqua" userId="8cf9fb8f937025db" providerId="LiveId" clId="{85076A51-F27B-492D-B9E1-D0706B05841B}" dt="2021-08-29T06:00:17.592" v="4325"/>
          <ac:picMkLst>
            <pc:docMk/>
            <pc:sldMk cId="94894584" sldId="291"/>
            <ac:picMk id="62" creationId="{C3A72073-CF80-4DA3-85E5-3E1A5382DB18}"/>
          </ac:picMkLst>
        </pc:picChg>
        <pc:picChg chg="add mod">
          <ac:chgData name="Keios Starqua" userId="8cf9fb8f937025db" providerId="LiveId" clId="{85076A51-F27B-492D-B9E1-D0706B05841B}" dt="2021-08-29T06:00:17.592" v="4325"/>
          <ac:picMkLst>
            <pc:docMk/>
            <pc:sldMk cId="94894584" sldId="291"/>
            <ac:picMk id="63" creationId="{0872CF96-ECF5-43F5-A0CC-3CD35143EBB6}"/>
          </ac:picMkLst>
        </pc:picChg>
        <pc:picChg chg="add mod">
          <ac:chgData name="Keios Starqua" userId="8cf9fb8f937025db" providerId="LiveId" clId="{85076A51-F27B-492D-B9E1-D0706B05841B}" dt="2021-08-29T06:00:17.592" v="4325"/>
          <ac:picMkLst>
            <pc:docMk/>
            <pc:sldMk cId="94894584" sldId="291"/>
            <ac:picMk id="64" creationId="{426B7443-673E-4CCA-B423-3C827000A611}"/>
          </ac:picMkLst>
        </pc:picChg>
        <pc:picChg chg="add mod">
          <ac:chgData name="Keios Starqua" userId="8cf9fb8f937025db" providerId="LiveId" clId="{85076A51-F27B-492D-B9E1-D0706B05841B}" dt="2021-08-29T06:00:17.592" v="4325"/>
          <ac:picMkLst>
            <pc:docMk/>
            <pc:sldMk cId="94894584" sldId="291"/>
            <ac:picMk id="65" creationId="{E29E2D31-A284-4CE1-9DC1-135A83998082}"/>
          </ac:picMkLst>
        </pc:picChg>
        <pc:picChg chg="add mod">
          <ac:chgData name="Keios Starqua" userId="8cf9fb8f937025db" providerId="LiveId" clId="{85076A51-F27B-492D-B9E1-D0706B05841B}" dt="2021-08-29T06:00:17.592" v="4325"/>
          <ac:picMkLst>
            <pc:docMk/>
            <pc:sldMk cId="94894584" sldId="291"/>
            <ac:picMk id="66" creationId="{8B735D5C-B1F4-4933-A969-65CD1994561E}"/>
          </ac:picMkLst>
        </pc:picChg>
        <pc:picChg chg="add mod">
          <ac:chgData name="Keios Starqua" userId="8cf9fb8f937025db" providerId="LiveId" clId="{85076A51-F27B-492D-B9E1-D0706B05841B}" dt="2021-08-29T06:00:17.592" v="4325"/>
          <ac:picMkLst>
            <pc:docMk/>
            <pc:sldMk cId="94894584" sldId="291"/>
            <ac:picMk id="67" creationId="{2CB3B976-114F-4724-94E6-49DF655536A7}"/>
          </ac:picMkLst>
        </pc:picChg>
        <pc:picChg chg="del">
          <ac:chgData name="Keios Starqua" userId="8cf9fb8f937025db" providerId="LiveId" clId="{85076A51-F27B-492D-B9E1-D0706B05841B}" dt="2021-08-29T06:00:16.890" v="4324" actId="478"/>
          <ac:picMkLst>
            <pc:docMk/>
            <pc:sldMk cId="94894584" sldId="291"/>
            <ac:picMk id="69" creationId="{5EB1288E-8AF9-4A1A-A4FF-7B640C04F229}"/>
          </ac:picMkLst>
        </pc:picChg>
        <pc:picChg chg="del">
          <ac:chgData name="Keios Starqua" userId="8cf9fb8f937025db" providerId="LiveId" clId="{85076A51-F27B-492D-B9E1-D0706B05841B}" dt="2021-08-29T06:00:16.890" v="4324" actId="478"/>
          <ac:picMkLst>
            <pc:docMk/>
            <pc:sldMk cId="94894584" sldId="291"/>
            <ac:picMk id="70" creationId="{EF82C4C3-CE91-47CA-BF13-67C60DCE3C1D}"/>
          </ac:picMkLst>
        </pc:picChg>
        <pc:picChg chg="del">
          <ac:chgData name="Keios Starqua" userId="8cf9fb8f937025db" providerId="LiveId" clId="{85076A51-F27B-492D-B9E1-D0706B05841B}" dt="2021-08-29T06:00:16.890" v="4324" actId="478"/>
          <ac:picMkLst>
            <pc:docMk/>
            <pc:sldMk cId="94894584" sldId="291"/>
            <ac:picMk id="71" creationId="{4C020F1A-C989-4228-8AF9-BBA17F84877A}"/>
          </ac:picMkLst>
        </pc:picChg>
        <pc:picChg chg="del">
          <ac:chgData name="Keios Starqua" userId="8cf9fb8f937025db" providerId="LiveId" clId="{85076A51-F27B-492D-B9E1-D0706B05841B}" dt="2021-08-29T06:00:16.890" v="4324" actId="478"/>
          <ac:picMkLst>
            <pc:docMk/>
            <pc:sldMk cId="94894584" sldId="291"/>
            <ac:picMk id="72" creationId="{C61458FE-969D-45D4-A167-DB110477E193}"/>
          </ac:picMkLst>
        </pc:picChg>
        <pc:picChg chg="del">
          <ac:chgData name="Keios Starqua" userId="8cf9fb8f937025db" providerId="LiveId" clId="{85076A51-F27B-492D-B9E1-D0706B05841B}" dt="2021-08-29T06:00:16.890" v="4324" actId="478"/>
          <ac:picMkLst>
            <pc:docMk/>
            <pc:sldMk cId="94894584" sldId="291"/>
            <ac:picMk id="73" creationId="{4FF5E6AF-8E3F-469B-BAF0-3EA69D91DC39}"/>
          </ac:picMkLst>
        </pc:picChg>
      </pc:sldChg>
      <pc:sldChg chg="addSp delSp modSp add mod ord modAnim">
        <pc:chgData name="Keios Starqua" userId="8cf9fb8f937025db" providerId="LiveId" clId="{85076A51-F27B-492D-B9E1-D0706B05841B}" dt="2021-08-30T02:37:34.074" v="5007" actId="13244"/>
        <pc:sldMkLst>
          <pc:docMk/>
          <pc:sldMk cId="3921655624" sldId="292"/>
        </pc:sldMkLst>
        <pc:spChg chg="del">
          <ac:chgData name="Keios Starqua" userId="8cf9fb8f937025db" providerId="LiveId" clId="{85076A51-F27B-492D-B9E1-D0706B05841B}" dt="2021-08-29T06:50:43.769" v="4817" actId="478"/>
          <ac:spMkLst>
            <pc:docMk/>
            <pc:sldMk cId="3921655624" sldId="292"/>
            <ac:spMk id="19" creationId="{FB0FA02A-4696-4A1F-A1FF-BB74076AB300}"/>
          </ac:spMkLst>
        </pc:spChg>
        <pc:spChg chg="add mod">
          <ac:chgData name="Keios Starqua" userId="8cf9fb8f937025db" providerId="LiveId" clId="{85076A51-F27B-492D-B9E1-D0706B05841B}" dt="2021-08-29T06:00:34.601" v="4331"/>
          <ac:spMkLst>
            <pc:docMk/>
            <pc:sldMk cId="3921655624" sldId="292"/>
            <ac:spMk id="42" creationId="{3DF4DEC1-1E86-4BCE-B3B1-BFD76487D965}"/>
          </ac:spMkLst>
        </pc:spChg>
        <pc:spChg chg="add mod">
          <ac:chgData name="Keios Starqua" userId="8cf9fb8f937025db" providerId="LiveId" clId="{85076A51-F27B-492D-B9E1-D0706B05841B}" dt="2021-08-29T06:00:34.601" v="4331"/>
          <ac:spMkLst>
            <pc:docMk/>
            <pc:sldMk cId="3921655624" sldId="292"/>
            <ac:spMk id="43" creationId="{0B07F012-6456-409F-A3B8-86BDF5BC330E}"/>
          </ac:spMkLst>
        </pc:spChg>
        <pc:spChg chg="del">
          <ac:chgData name="Keios Starqua" userId="8cf9fb8f937025db" providerId="LiveId" clId="{85076A51-F27B-492D-B9E1-D0706B05841B}" dt="2021-08-29T06:00:34.187" v="4330" actId="478"/>
          <ac:spMkLst>
            <pc:docMk/>
            <pc:sldMk cId="3921655624" sldId="292"/>
            <ac:spMk id="44" creationId="{19548604-01CB-451D-BEF6-4837725F4E25}"/>
          </ac:spMkLst>
        </pc:spChg>
        <pc:spChg chg="add mod ord modVis">
          <ac:chgData name="Keios Starqua" userId="8cf9fb8f937025db" providerId="LiveId" clId="{85076A51-F27B-492D-B9E1-D0706B05841B}" dt="2021-08-30T02:37:34.074" v="5007" actId="13244"/>
          <ac:spMkLst>
            <pc:docMk/>
            <pc:sldMk cId="3921655624" sldId="292"/>
            <ac:spMk id="44" creationId="{1E5162E0-12CF-4867-B948-67FFA0099676}"/>
          </ac:spMkLst>
        </pc:spChg>
        <pc:spChg chg="del">
          <ac:chgData name="Keios Starqua" userId="8cf9fb8f937025db" providerId="LiveId" clId="{85076A51-F27B-492D-B9E1-D0706B05841B}" dt="2021-08-29T06:00:34.187" v="4330" actId="478"/>
          <ac:spMkLst>
            <pc:docMk/>
            <pc:sldMk cId="3921655624" sldId="292"/>
            <ac:spMk id="46" creationId="{77B68E71-A699-47F3-8720-C56490A5E0D9}"/>
          </ac:spMkLst>
        </pc:spChg>
        <pc:spChg chg="add mod">
          <ac:chgData name="Keios Starqua" userId="8cf9fb8f937025db" providerId="LiveId" clId="{85076A51-F27B-492D-B9E1-D0706B05841B}" dt="2021-08-29T06:21:56.981" v="4526"/>
          <ac:spMkLst>
            <pc:docMk/>
            <pc:sldMk cId="3921655624" sldId="292"/>
            <ac:spMk id="46" creationId="{C321AE2B-4C6E-4705-B7F2-9951679AFAF4}"/>
          </ac:spMkLst>
        </pc:spChg>
        <pc:spChg chg="add mod">
          <ac:chgData name="Keios Starqua" userId="8cf9fb8f937025db" providerId="LiveId" clId="{85076A51-F27B-492D-B9E1-D0706B05841B}" dt="2021-08-29T06:23:22.978" v="4538"/>
          <ac:spMkLst>
            <pc:docMk/>
            <pc:sldMk cId="3921655624" sldId="292"/>
            <ac:spMk id="48" creationId="{E5DBA988-6221-413D-BD04-D259BADDD6F7}"/>
          </ac:spMkLst>
        </pc:spChg>
        <pc:spChg chg="add mod">
          <ac:chgData name="Keios Starqua" userId="8cf9fb8f937025db" providerId="LiveId" clId="{85076A51-F27B-492D-B9E1-D0706B05841B}" dt="2021-08-29T06:24:13.244" v="4546"/>
          <ac:spMkLst>
            <pc:docMk/>
            <pc:sldMk cId="3921655624" sldId="292"/>
            <ac:spMk id="50" creationId="{0844C8DE-3468-4A1D-908D-70817AECCA52}"/>
          </ac:spMkLst>
        </pc:spChg>
        <pc:spChg chg="mod">
          <ac:chgData name="Keios Starqua" userId="8cf9fb8f937025db" providerId="LiveId" clId="{85076A51-F27B-492D-B9E1-D0706B05841B}" dt="2021-08-29T06:00:34.601" v="4331"/>
          <ac:spMkLst>
            <pc:docMk/>
            <pc:sldMk cId="3921655624" sldId="292"/>
            <ac:spMk id="51" creationId="{CB8B2F96-5301-4236-B2B0-D851803011FE}"/>
          </ac:spMkLst>
        </pc:spChg>
        <pc:spChg chg="add mod">
          <ac:chgData name="Keios Starqua" userId="8cf9fb8f937025db" providerId="LiveId" clId="{85076A51-F27B-492D-B9E1-D0706B05841B}" dt="2021-08-29T06:27:06.984" v="4554"/>
          <ac:spMkLst>
            <pc:docMk/>
            <pc:sldMk cId="3921655624" sldId="292"/>
            <ac:spMk id="52" creationId="{FB200F48-733E-4BA0-85D8-54565B606D23}"/>
          </ac:spMkLst>
        </pc:spChg>
        <pc:spChg chg="mod">
          <ac:chgData name="Keios Starqua" userId="8cf9fb8f937025db" providerId="LiveId" clId="{85076A51-F27B-492D-B9E1-D0706B05841B}" dt="2021-08-29T06:00:34.601" v="4331"/>
          <ac:spMkLst>
            <pc:docMk/>
            <pc:sldMk cId="3921655624" sldId="292"/>
            <ac:spMk id="53" creationId="{73BC40EE-0AC5-4B59-8431-F226AE191442}"/>
          </ac:spMkLst>
        </pc:spChg>
        <pc:spChg chg="add mod">
          <ac:chgData name="Keios Starqua" userId="8cf9fb8f937025db" providerId="LiveId" clId="{85076A51-F27B-492D-B9E1-D0706B05841B}" dt="2021-08-29T06:27:59.282" v="4564"/>
          <ac:spMkLst>
            <pc:docMk/>
            <pc:sldMk cId="3921655624" sldId="292"/>
            <ac:spMk id="54" creationId="{8AFFAACE-4FD6-4F4E-8A4F-D5EEA088D3C5}"/>
          </ac:spMkLst>
        </pc:spChg>
        <pc:spChg chg="mod">
          <ac:chgData name="Keios Starqua" userId="8cf9fb8f937025db" providerId="LiveId" clId="{85076A51-F27B-492D-B9E1-D0706B05841B}" dt="2021-08-29T06:00:34.601" v="4331"/>
          <ac:spMkLst>
            <pc:docMk/>
            <pc:sldMk cId="3921655624" sldId="292"/>
            <ac:spMk id="56" creationId="{C50B5846-9C5B-4C77-A77B-4ECB7CA64D22}"/>
          </ac:spMkLst>
        </pc:spChg>
        <pc:spChg chg="add mod">
          <ac:chgData name="Keios Starqua" userId="8cf9fb8f937025db" providerId="LiveId" clId="{85076A51-F27B-492D-B9E1-D0706B05841B}" dt="2021-08-29T06:00:34.601" v="4331"/>
          <ac:spMkLst>
            <pc:docMk/>
            <pc:sldMk cId="3921655624" sldId="292"/>
            <ac:spMk id="57" creationId="{962F244C-835C-4D31-9D60-C61F6BFB7CA3}"/>
          </ac:spMkLst>
        </pc:spChg>
        <pc:spChg chg="add mod">
          <ac:chgData name="Keios Starqua" userId="8cf9fb8f937025db" providerId="LiveId" clId="{85076A51-F27B-492D-B9E1-D0706B05841B}" dt="2021-08-29T06:30:16.579" v="4593"/>
          <ac:spMkLst>
            <pc:docMk/>
            <pc:sldMk cId="3921655624" sldId="292"/>
            <ac:spMk id="60" creationId="{BE49DCC1-AFFE-4C77-8835-F803113CBFF5}"/>
          </ac:spMkLst>
        </pc:spChg>
        <pc:spChg chg="add mod">
          <ac:chgData name="Keios Starqua" userId="8cf9fb8f937025db" providerId="LiveId" clId="{85076A51-F27B-492D-B9E1-D0706B05841B}" dt="2021-08-29T06:31:09.930" v="4602"/>
          <ac:spMkLst>
            <pc:docMk/>
            <pc:sldMk cId="3921655624" sldId="292"/>
            <ac:spMk id="61" creationId="{80FC57F4-48A7-4854-8608-71415917F0E8}"/>
          </ac:spMkLst>
        </pc:spChg>
        <pc:spChg chg="add mod">
          <ac:chgData name="Keios Starqua" userId="8cf9fb8f937025db" providerId="LiveId" clId="{85076A51-F27B-492D-B9E1-D0706B05841B}" dt="2021-08-29T06:31:52.539" v="4612"/>
          <ac:spMkLst>
            <pc:docMk/>
            <pc:sldMk cId="3921655624" sldId="292"/>
            <ac:spMk id="62" creationId="{DB2FEBEA-CBA8-4D21-A5D4-E526808A64D7}"/>
          </ac:spMkLst>
        </pc:spChg>
        <pc:spChg chg="add mod ord">
          <ac:chgData name="Keios Starqua" userId="8cf9fb8f937025db" providerId="LiveId" clId="{85076A51-F27B-492D-B9E1-D0706B05841B}" dt="2021-08-29T07:10:26.549" v="4968" actId="13244"/>
          <ac:spMkLst>
            <pc:docMk/>
            <pc:sldMk cId="3921655624" sldId="292"/>
            <ac:spMk id="63" creationId="{928D9438-32D7-4A24-85C7-920D04D10E29}"/>
          </ac:spMkLst>
        </pc:spChg>
        <pc:spChg chg="add mod modVis">
          <ac:chgData name="Keios Starqua" userId="8cf9fb8f937025db" providerId="LiveId" clId="{85076A51-F27B-492D-B9E1-D0706B05841B}" dt="2021-08-29T07:02:25.927" v="4926" actId="14430"/>
          <ac:spMkLst>
            <pc:docMk/>
            <pc:sldMk cId="3921655624" sldId="292"/>
            <ac:spMk id="64" creationId="{3D63EBC3-A69D-467E-88E8-F47BFB1C8371}"/>
          </ac:spMkLst>
        </pc:spChg>
        <pc:grpChg chg="add mod">
          <ac:chgData name="Keios Starqua" userId="8cf9fb8f937025db" providerId="LiveId" clId="{85076A51-F27B-492D-B9E1-D0706B05841B}" dt="2021-08-29T06:00:34.601" v="4331"/>
          <ac:grpSpMkLst>
            <pc:docMk/>
            <pc:sldMk cId="3921655624" sldId="292"/>
            <ac:grpSpMk id="49" creationId="{A9AF9751-069C-4ED9-9F39-A88638646307}"/>
          </ac:grpSpMkLst>
        </pc:grpChg>
        <pc:grpChg chg="del">
          <ac:chgData name="Keios Starqua" userId="8cf9fb8f937025db" providerId="LiveId" clId="{85076A51-F27B-492D-B9E1-D0706B05841B}" dt="2021-08-29T06:00:34.187" v="4330" actId="478"/>
          <ac:grpSpMkLst>
            <pc:docMk/>
            <pc:sldMk cId="3921655624" sldId="292"/>
            <ac:grpSpMk id="52" creationId="{19FF13B9-D6F8-431C-9D0A-B3FB6C232404}"/>
          </ac:grpSpMkLst>
        </pc:grpChg>
        <pc:picChg chg="add mod">
          <ac:chgData name="Keios Starqua" userId="8cf9fb8f937025db" providerId="LiveId" clId="{85076A51-F27B-492D-B9E1-D0706B05841B}" dt="2021-08-29T06:00:34.601" v="4331"/>
          <ac:picMkLst>
            <pc:docMk/>
            <pc:sldMk cId="3921655624" sldId="292"/>
            <ac:picMk id="45" creationId="{B6279353-33DA-420E-9486-84FBC3F6DACD}"/>
          </ac:picMkLst>
        </pc:picChg>
        <pc:picChg chg="add mod">
          <ac:chgData name="Keios Starqua" userId="8cf9fb8f937025db" providerId="LiveId" clId="{85076A51-F27B-492D-B9E1-D0706B05841B}" dt="2021-08-29T06:00:34.601" v="4331"/>
          <ac:picMkLst>
            <pc:docMk/>
            <pc:sldMk cId="3921655624" sldId="292"/>
            <ac:picMk id="47" creationId="{B10802BF-C214-474A-820E-20A49D35D3D9}"/>
          </ac:picMkLst>
        </pc:picChg>
        <pc:picChg chg="del">
          <ac:chgData name="Keios Starqua" userId="8cf9fb8f937025db" providerId="LiveId" clId="{85076A51-F27B-492D-B9E1-D0706B05841B}" dt="2021-08-29T06:00:34.187" v="4330" actId="478"/>
          <ac:picMkLst>
            <pc:docMk/>
            <pc:sldMk cId="3921655624" sldId="292"/>
            <ac:picMk id="48" creationId="{1D1E6947-3494-4099-91BA-1E64FF063DCC}"/>
          </ac:picMkLst>
        </pc:picChg>
        <pc:picChg chg="del">
          <ac:chgData name="Keios Starqua" userId="8cf9fb8f937025db" providerId="LiveId" clId="{85076A51-F27B-492D-B9E1-D0706B05841B}" dt="2021-08-29T06:00:34.187" v="4330" actId="478"/>
          <ac:picMkLst>
            <pc:docMk/>
            <pc:sldMk cId="3921655624" sldId="292"/>
            <ac:picMk id="50" creationId="{BFF8C4EE-F0BE-4DCA-96B3-4DDBC40EDEAE}"/>
          </ac:picMkLst>
        </pc:picChg>
        <pc:picChg chg="add mod">
          <ac:chgData name="Keios Starqua" userId="8cf9fb8f937025db" providerId="LiveId" clId="{85076A51-F27B-492D-B9E1-D0706B05841B}" dt="2021-08-29T06:00:34.601" v="4331"/>
          <ac:picMkLst>
            <pc:docMk/>
            <pc:sldMk cId="3921655624" sldId="292"/>
            <ac:picMk id="58" creationId="{83E944BF-95FA-4FB1-9A17-BF9443308962}"/>
          </ac:picMkLst>
        </pc:picChg>
        <pc:picChg chg="add mod">
          <ac:chgData name="Keios Starqua" userId="8cf9fb8f937025db" providerId="LiveId" clId="{85076A51-F27B-492D-B9E1-D0706B05841B}" dt="2021-08-29T06:00:34.601" v="4331"/>
          <ac:picMkLst>
            <pc:docMk/>
            <pc:sldMk cId="3921655624" sldId="292"/>
            <ac:picMk id="59" creationId="{D31F44AB-943C-48A3-9C41-EC80CA8FB6B2}"/>
          </ac:picMkLst>
        </pc:picChg>
        <pc:picChg chg="del">
          <ac:chgData name="Keios Starqua" userId="8cf9fb8f937025db" providerId="LiveId" clId="{85076A51-F27B-492D-B9E1-D0706B05841B}" dt="2021-08-29T06:00:34.187" v="4330" actId="478"/>
          <ac:picMkLst>
            <pc:docMk/>
            <pc:sldMk cId="3921655624" sldId="292"/>
            <ac:picMk id="62" creationId="{C3A72073-CF80-4DA3-85E5-3E1A5382DB18}"/>
          </ac:picMkLst>
        </pc:picChg>
        <pc:picChg chg="del">
          <ac:chgData name="Keios Starqua" userId="8cf9fb8f937025db" providerId="LiveId" clId="{85076A51-F27B-492D-B9E1-D0706B05841B}" dt="2021-08-29T06:00:34.187" v="4330" actId="478"/>
          <ac:picMkLst>
            <pc:docMk/>
            <pc:sldMk cId="3921655624" sldId="292"/>
            <ac:picMk id="63" creationId="{0872CF96-ECF5-43F5-A0CC-3CD35143EBB6}"/>
          </ac:picMkLst>
        </pc:picChg>
        <pc:picChg chg="del">
          <ac:chgData name="Keios Starqua" userId="8cf9fb8f937025db" providerId="LiveId" clId="{85076A51-F27B-492D-B9E1-D0706B05841B}" dt="2021-08-29T06:00:34.187" v="4330" actId="478"/>
          <ac:picMkLst>
            <pc:docMk/>
            <pc:sldMk cId="3921655624" sldId="292"/>
            <ac:picMk id="64" creationId="{426B7443-673E-4CCA-B423-3C827000A611}"/>
          </ac:picMkLst>
        </pc:picChg>
        <pc:picChg chg="del">
          <ac:chgData name="Keios Starqua" userId="8cf9fb8f937025db" providerId="LiveId" clId="{85076A51-F27B-492D-B9E1-D0706B05841B}" dt="2021-08-29T06:00:34.187" v="4330" actId="478"/>
          <ac:picMkLst>
            <pc:docMk/>
            <pc:sldMk cId="3921655624" sldId="292"/>
            <ac:picMk id="65" creationId="{E29E2D31-A284-4CE1-9DC1-135A83998082}"/>
          </ac:picMkLst>
        </pc:picChg>
        <pc:picChg chg="del">
          <ac:chgData name="Keios Starqua" userId="8cf9fb8f937025db" providerId="LiveId" clId="{85076A51-F27B-492D-B9E1-D0706B05841B}" dt="2021-08-29T06:00:34.187" v="4330" actId="478"/>
          <ac:picMkLst>
            <pc:docMk/>
            <pc:sldMk cId="3921655624" sldId="292"/>
            <ac:picMk id="66" creationId="{8B735D5C-B1F4-4933-A969-65CD1994561E}"/>
          </ac:picMkLst>
        </pc:picChg>
        <pc:picChg chg="del">
          <ac:chgData name="Keios Starqua" userId="8cf9fb8f937025db" providerId="LiveId" clId="{85076A51-F27B-492D-B9E1-D0706B05841B}" dt="2021-08-29T06:00:34.187" v="4330" actId="478"/>
          <ac:picMkLst>
            <pc:docMk/>
            <pc:sldMk cId="3921655624" sldId="292"/>
            <ac:picMk id="67" creationId="{2CB3B976-114F-4724-94E6-49DF655536A7}"/>
          </ac:picMkLst>
        </pc:picChg>
        <pc:picChg chg="add mod">
          <ac:chgData name="Keios Starqua" userId="8cf9fb8f937025db" providerId="LiveId" clId="{85076A51-F27B-492D-B9E1-D0706B05841B}" dt="2021-08-29T06:00:34.601" v="4331"/>
          <ac:picMkLst>
            <pc:docMk/>
            <pc:sldMk cId="3921655624" sldId="292"/>
            <ac:picMk id="68" creationId="{757F3D85-E69F-4CE5-8652-BF23395A69D2}"/>
          </ac:picMkLst>
        </pc:picChg>
        <pc:picChg chg="add mod">
          <ac:chgData name="Keios Starqua" userId="8cf9fb8f937025db" providerId="LiveId" clId="{85076A51-F27B-492D-B9E1-D0706B05841B}" dt="2021-08-29T06:00:34.601" v="4331"/>
          <ac:picMkLst>
            <pc:docMk/>
            <pc:sldMk cId="3921655624" sldId="292"/>
            <ac:picMk id="69" creationId="{5B2A22E2-4C54-4DD4-BC88-3B9FB4D7C2A4}"/>
          </ac:picMkLst>
        </pc:picChg>
        <pc:picChg chg="add mod">
          <ac:chgData name="Keios Starqua" userId="8cf9fb8f937025db" providerId="LiveId" clId="{85076A51-F27B-492D-B9E1-D0706B05841B}" dt="2021-08-29T06:00:34.601" v="4331"/>
          <ac:picMkLst>
            <pc:docMk/>
            <pc:sldMk cId="3921655624" sldId="292"/>
            <ac:picMk id="70" creationId="{A954DDA2-66CF-42A9-8487-75A77F13B4FA}"/>
          </ac:picMkLst>
        </pc:picChg>
        <pc:picChg chg="add mod">
          <ac:chgData name="Keios Starqua" userId="8cf9fb8f937025db" providerId="LiveId" clId="{85076A51-F27B-492D-B9E1-D0706B05841B}" dt="2021-08-29T06:00:34.601" v="4331"/>
          <ac:picMkLst>
            <pc:docMk/>
            <pc:sldMk cId="3921655624" sldId="292"/>
            <ac:picMk id="71" creationId="{0DC9C980-D3D3-4784-A92A-86626C6F4CE0}"/>
          </ac:picMkLst>
        </pc:picChg>
      </pc:sldChg>
      <pc:sldChg chg="addSp delSp modSp add mod ord delAnim modAnim">
        <pc:chgData name="Keios Starqua" userId="8cf9fb8f937025db" providerId="LiveId" clId="{85076A51-F27B-492D-B9E1-D0706B05841B}" dt="2021-08-29T07:16:51.281" v="4982"/>
        <pc:sldMkLst>
          <pc:docMk/>
          <pc:sldMk cId="1387697944" sldId="293"/>
        </pc:sldMkLst>
        <pc:spChg chg="add del mod">
          <ac:chgData name="Keios Starqua" userId="8cf9fb8f937025db" providerId="LiveId" clId="{85076A51-F27B-492D-B9E1-D0706B05841B}" dt="2021-08-29T06:43:16.586" v="4668" actId="767"/>
          <ac:spMkLst>
            <pc:docMk/>
            <pc:sldMk cId="1387697944" sldId="293"/>
            <ac:spMk id="16" creationId="{453F4237-A635-4496-A8E2-61ADD4065828}"/>
          </ac:spMkLst>
        </pc:spChg>
        <pc:spChg chg="add mod">
          <ac:chgData name="Keios Starqua" userId="8cf9fb8f937025db" providerId="LiveId" clId="{85076A51-F27B-492D-B9E1-D0706B05841B}" dt="2021-08-29T06:46:37.817" v="4795" actId="14100"/>
          <ac:spMkLst>
            <pc:docMk/>
            <pc:sldMk cId="1387697944" sldId="293"/>
            <ac:spMk id="18" creationId="{FC0A5C16-2E43-4487-A139-3597356CB33E}"/>
          </ac:spMkLst>
        </pc:spChg>
        <pc:spChg chg="add del mod ord">
          <ac:chgData name="Keios Starqua" userId="8cf9fb8f937025db" providerId="LiveId" clId="{85076A51-F27B-492D-B9E1-D0706B05841B}" dt="2021-08-29T07:10:09.842" v="4967" actId="13244"/>
          <ac:spMkLst>
            <pc:docMk/>
            <pc:sldMk cId="1387697944" sldId="293"/>
            <ac:spMk id="19" creationId="{FB0FA02A-4696-4A1F-A1FF-BB74076AB300}"/>
          </ac:spMkLst>
        </pc:spChg>
        <pc:spChg chg="del">
          <ac:chgData name="Keios Starqua" userId="8cf9fb8f937025db" providerId="LiveId" clId="{85076A51-F27B-492D-B9E1-D0706B05841B}" dt="2021-08-29T06:00:51.469" v="4336" actId="478"/>
          <ac:spMkLst>
            <pc:docMk/>
            <pc:sldMk cId="1387697944" sldId="293"/>
            <ac:spMk id="42" creationId="{3DF4DEC1-1E86-4BCE-B3B1-BFD76487D965}"/>
          </ac:spMkLst>
        </pc:spChg>
        <pc:spChg chg="add del mod">
          <ac:chgData name="Keios Starqua" userId="8cf9fb8f937025db" providerId="LiveId" clId="{85076A51-F27B-492D-B9E1-D0706B05841B}" dt="2021-08-29T06:41:43.274" v="4662" actId="478"/>
          <ac:spMkLst>
            <pc:docMk/>
            <pc:sldMk cId="1387697944" sldId="293"/>
            <ac:spMk id="42" creationId="{E811022A-8888-40C2-AEE3-8A2FA3C9703C}"/>
          </ac:spMkLst>
        </pc:spChg>
        <pc:spChg chg="del">
          <ac:chgData name="Keios Starqua" userId="8cf9fb8f937025db" providerId="LiveId" clId="{85076A51-F27B-492D-B9E1-D0706B05841B}" dt="2021-08-29T06:00:51.469" v="4336" actId="478"/>
          <ac:spMkLst>
            <pc:docMk/>
            <pc:sldMk cId="1387697944" sldId="293"/>
            <ac:spMk id="43" creationId="{0B07F012-6456-409F-A3B8-86BDF5BC330E}"/>
          </ac:spMkLst>
        </pc:spChg>
        <pc:spChg chg="add mod">
          <ac:chgData name="Keios Starqua" userId="8cf9fb8f937025db" providerId="LiveId" clId="{85076A51-F27B-492D-B9E1-D0706B05841B}" dt="2021-08-29T06:21:58.212" v="4527"/>
          <ac:spMkLst>
            <pc:docMk/>
            <pc:sldMk cId="1387697944" sldId="293"/>
            <ac:spMk id="43" creationId="{A62CBD18-E910-49AA-AAEE-60ED8FA2E4F1}"/>
          </ac:spMkLst>
        </pc:spChg>
        <pc:spChg chg="add mod">
          <ac:chgData name="Keios Starqua" userId="8cf9fb8f937025db" providerId="LiveId" clId="{85076A51-F27B-492D-B9E1-D0706B05841B}" dt="2021-08-29T06:00:51.817" v="4337"/>
          <ac:spMkLst>
            <pc:docMk/>
            <pc:sldMk cId="1387697944" sldId="293"/>
            <ac:spMk id="44" creationId="{C0B2A019-1983-4B9B-B03F-E79236D18653}"/>
          </ac:spMkLst>
        </pc:spChg>
        <pc:spChg chg="add mod">
          <ac:chgData name="Keios Starqua" userId="8cf9fb8f937025db" providerId="LiveId" clId="{85076A51-F27B-492D-B9E1-D0706B05841B}" dt="2021-08-29T06:23:24.242" v="4539"/>
          <ac:spMkLst>
            <pc:docMk/>
            <pc:sldMk cId="1387697944" sldId="293"/>
            <ac:spMk id="45" creationId="{B75ECD59-728C-4D50-98A6-F04914878423}"/>
          </ac:spMkLst>
        </pc:spChg>
        <pc:spChg chg="add mod">
          <ac:chgData name="Keios Starqua" userId="8cf9fb8f937025db" providerId="LiveId" clId="{85076A51-F27B-492D-B9E1-D0706B05841B}" dt="2021-08-29T06:41:25.429" v="4660" actId="164"/>
          <ac:spMkLst>
            <pc:docMk/>
            <pc:sldMk cId="1387697944" sldId="293"/>
            <ac:spMk id="46" creationId="{7949609F-FB36-4E76-94A1-BBC4D638E069}"/>
          </ac:spMkLst>
        </pc:spChg>
        <pc:spChg chg="add mod">
          <ac:chgData name="Keios Starqua" userId="8cf9fb8f937025db" providerId="LiveId" clId="{85076A51-F27B-492D-B9E1-D0706B05841B}" dt="2021-08-29T06:24:14.519" v="4547"/>
          <ac:spMkLst>
            <pc:docMk/>
            <pc:sldMk cId="1387697944" sldId="293"/>
            <ac:spMk id="47" creationId="{349A89F3-654E-44C5-AD9C-64288452AF6E}"/>
          </ac:spMkLst>
        </pc:spChg>
        <pc:spChg chg="add mod">
          <ac:chgData name="Keios Starqua" userId="8cf9fb8f937025db" providerId="LiveId" clId="{85076A51-F27B-492D-B9E1-D0706B05841B}" dt="2021-08-29T06:27:08.565" v="4555"/>
          <ac:spMkLst>
            <pc:docMk/>
            <pc:sldMk cId="1387697944" sldId="293"/>
            <ac:spMk id="49" creationId="{A29937D4-8DC4-4633-A0BF-53FF636F0260}"/>
          </ac:spMkLst>
        </pc:spChg>
        <pc:spChg chg="add mod">
          <ac:chgData name="Keios Starqua" userId="8cf9fb8f937025db" providerId="LiveId" clId="{85076A51-F27B-492D-B9E1-D0706B05841B}" dt="2021-08-29T06:28:00.852" v="4565"/>
          <ac:spMkLst>
            <pc:docMk/>
            <pc:sldMk cId="1387697944" sldId="293"/>
            <ac:spMk id="51" creationId="{3740C18B-C34C-4D79-AF27-5A8DBCAEB573}"/>
          </ac:spMkLst>
        </pc:spChg>
        <pc:spChg chg="mod">
          <ac:chgData name="Keios Starqua" userId="8cf9fb8f937025db" providerId="LiveId" clId="{85076A51-F27B-492D-B9E1-D0706B05841B}" dt="2021-08-29T06:00:51.817" v="4337"/>
          <ac:spMkLst>
            <pc:docMk/>
            <pc:sldMk cId="1387697944" sldId="293"/>
            <ac:spMk id="52" creationId="{7134D8F5-D49D-43F3-97BD-90FD608E68D3}"/>
          </ac:spMkLst>
        </pc:spChg>
        <pc:spChg chg="add mod">
          <ac:chgData name="Keios Starqua" userId="8cf9fb8f937025db" providerId="LiveId" clId="{85076A51-F27B-492D-B9E1-D0706B05841B}" dt="2021-08-29T06:28:35.363" v="4573"/>
          <ac:spMkLst>
            <pc:docMk/>
            <pc:sldMk cId="1387697944" sldId="293"/>
            <ac:spMk id="53" creationId="{A174D83B-DDE6-43A9-8ED0-BDCB3C7AF279}"/>
          </ac:spMkLst>
        </pc:spChg>
        <pc:spChg chg="mod">
          <ac:chgData name="Keios Starqua" userId="8cf9fb8f937025db" providerId="LiveId" clId="{85076A51-F27B-492D-B9E1-D0706B05841B}" dt="2021-08-29T06:00:51.817" v="4337"/>
          <ac:spMkLst>
            <pc:docMk/>
            <pc:sldMk cId="1387697944" sldId="293"/>
            <ac:spMk id="54" creationId="{DF540A5A-E381-4A52-B9B1-8BFB6B4B32A4}"/>
          </ac:spMkLst>
        </pc:spChg>
        <pc:spChg chg="add mod">
          <ac:chgData name="Keios Starqua" userId="8cf9fb8f937025db" providerId="LiveId" clId="{85076A51-F27B-492D-B9E1-D0706B05841B}" dt="2021-08-29T06:29:46.384" v="4584"/>
          <ac:spMkLst>
            <pc:docMk/>
            <pc:sldMk cId="1387697944" sldId="293"/>
            <ac:spMk id="56" creationId="{1ED0B186-870C-48A2-8701-E5A75BD1DA9E}"/>
          </ac:spMkLst>
        </pc:spChg>
        <pc:spChg chg="add mod">
          <ac:chgData name="Keios Starqua" userId="8cf9fb8f937025db" providerId="LiveId" clId="{85076A51-F27B-492D-B9E1-D0706B05841B}" dt="2021-08-29T06:31:11.250" v="4603"/>
          <ac:spMkLst>
            <pc:docMk/>
            <pc:sldMk cId="1387697944" sldId="293"/>
            <ac:spMk id="57" creationId="{66BE69D5-4D8F-4802-8C5E-216096CDA2A6}"/>
          </ac:spMkLst>
        </pc:spChg>
        <pc:spChg chg="del">
          <ac:chgData name="Keios Starqua" userId="8cf9fb8f937025db" providerId="LiveId" clId="{85076A51-F27B-492D-B9E1-D0706B05841B}" dt="2021-08-29T06:00:51.469" v="4336" actId="478"/>
          <ac:spMkLst>
            <pc:docMk/>
            <pc:sldMk cId="1387697944" sldId="293"/>
            <ac:spMk id="57" creationId="{962F244C-835C-4D31-9D60-C61F6BFB7CA3}"/>
          </ac:spMkLst>
        </pc:spChg>
        <pc:spChg chg="add mod">
          <ac:chgData name="Keios Starqua" userId="8cf9fb8f937025db" providerId="LiveId" clId="{85076A51-F27B-492D-B9E1-D0706B05841B}" dt="2021-08-29T06:31:54.146" v="4613"/>
          <ac:spMkLst>
            <pc:docMk/>
            <pc:sldMk cId="1387697944" sldId="293"/>
            <ac:spMk id="58" creationId="{C0FC79AF-8999-4101-B7E9-C71FC8C1A561}"/>
          </ac:spMkLst>
        </pc:spChg>
        <pc:spChg chg="add del mod">
          <ac:chgData name="Keios Starqua" userId="8cf9fb8f937025db" providerId="LiveId" clId="{85076A51-F27B-492D-B9E1-D0706B05841B}" dt="2021-08-29T07:12:25.720" v="4974" actId="478"/>
          <ac:spMkLst>
            <pc:docMk/>
            <pc:sldMk cId="1387697944" sldId="293"/>
            <ac:spMk id="59" creationId="{D396255D-20E1-4160-8AF6-1A67F3969655}"/>
          </ac:spMkLst>
        </pc:spChg>
        <pc:spChg chg="mod">
          <ac:chgData name="Keios Starqua" userId="8cf9fb8f937025db" providerId="LiveId" clId="{85076A51-F27B-492D-B9E1-D0706B05841B}" dt="2021-08-29T06:00:51.817" v="4337"/>
          <ac:spMkLst>
            <pc:docMk/>
            <pc:sldMk cId="1387697944" sldId="293"/>
            <ac:spMk id="60" creationId="{DF02DDDD-34B4-4A0C-9C9C-433238C8D4E0}"/>
          </ac:spMkLst>
        </pc:spChg>
        <pc:grpChg chg="add mod">
          <ac:chgData name="Keios Starqua" userId="8cf9fb8f937025db" providerId="LiveId" clId="{85076A51-F27B-492D-B9E1-D0706B05841B}" dt="2021-08-29T06:41:34.265" v="4661" actId="962"/>
          <ac:grpSpMkLst>
            <pc:docMk/>
            <pc:sldMk cId="1387697944" sldId="293"/>
            <ac:grpSpMk id="5" creationId="{4A72B62B-BEC7-41F9-951B-E0E0F1C96A53}"/>
          </ac:grpSpMkLst>
        </pc:grpChg>
        <pc:grpChg chg="del">
          <ac:chgData name="Keios Starqua" userId="8cf9fb8f937025db" providerId="LiveId" clId="{85076A51-F27B-492D-B9E1-D0706B05841B}" dt="2021-08-29T06:00:51.469" v="4336" actId="478"/>
          <ac:grpSpMkLst>
            <pc:docMk/>
            <pc:sldMk cId="1387697944" sldId="293"/>
            <ac:grpSpMk id="49" creationId="{A9AF9751-069C-4ED9-9F39-A88638646307}"/>
          </ac:grpSpMkLst>
        </pc:grpChg>
        <pc:grpChg chg="add mod">
          <ac:chgData name="Keios Starqua" userId="8cf9fb8f937025db" providerId="LiveId" clId="{85076A51-F27B-492D-B9E1-D0706B05841B}" dt="2021-08-29T06:41:25.429" v="4660" actId="164"/>
          <ac:grpSpMkLst>
            <pc:docMk/>
            <pc:sldMk cId="1387697944" sldId="293"/>
            <ac:grpSpMk id="50" creationId="{AF3D498D-79FF-497D-870E-935A43AEFE71}"/>
          </ac:grpSpMkLst>
        </pc:grpChg>
        <pc:picChg chg="del">
          <ac:chgData name="Keios Starqua" userId="8cf9fb8f937025db" providerId="LiveId" clId="{85076A51-F27B-492D-B9E1-D0706B05841B}" dt="2021-08-29T06:00:51.469" v="4336" actId="478"/>
          <ac:picMkLst>
            <pc:docMk/>
            <pc:sldMk cId="1387697944" sldId="293"/>
            <ac:picMk id="45" creationId="{B6279353-33DA-420E-9486-84FBC3F6DACD}"/>
          </ac:picMkLst>
        </pc:picChg>
        <pc:picChg chg="del">
          <ac:chgData name="Keios Starqua" userId="8cf9fb8f937025db" providerId="LiveId" clId="{85076A51-F27B-492D-B9E1-D0706B05841B}" dt="2021-08-29T06:00:51.469" v="4336" actId="478"/>
          <ac:picMkLst>
            <pc:docMk/>
            <pc:sldMk cId="1387697944" sldId="293"/>
            <ac:picMk id="47" creationId="{B10802BF-C214-474A-820E-20A49D35D3D9}"/>
          </ac:picMkLst>
        </pc:picChg>
        <pc:picChg chg="add mod">
          <ac:chgData name="Keios Starqua" userId="8cf9fb8f937025db" providerId="LiveId" clId="{85076A51-F27B-492D-B9E1-D0706B05841B}" dt="2021-08-29T06:00:51.817" v="4337"/>
          <ac:picMkLst>
            <pc:docMk/>
            <pc:sldMk cId="1387697944" sldId="293"/>
            <ac:picMk id="48" creationId="{2B132728-089A-42E6-AA4B-D0387DA95A50}"/>
          </ac:picMkLst>
        </pc:picChg>
        <pc:picChg chg="del">
          <ac:chgData name="Keios Starqua" userId="8cf9fb8f937025db" providerId="LiveId" clId="{85076A51-F27B-492D-B9E1-D0706B05841B}" dt="2021-08-29T06:00:51.469" v="4336" actId="478"/>
          <ac:picMkLst>
            <pc:docMk/>
            <pc:sldMk cId="1387697944" sldId="293"/>
            <ac:picMk id="58" creationId="{83E944BF-95FA-4FB1-9A17-BF9443308962}"/>
          </ac:picMkLst>
        </pc:picChg>
        <pc:picChg chg="del">
          <ac:chgData name="Keios Starqua" userId="8cf9fb8f937025db" providerId="LiveId" clId="{85076A51-F27B-492D-B9E1-D0706B05841B}" dt="2021-08-29T06:00:51.469" v="4336" actId="478"/>
          <ac:picMkLst>
            <pc:docMk/>
            <pc:sldMk cId="1387697944" sldId="293"/>
            <ac:picMk id="59" creationId="{D31F44AB-943C-48A3-9C41-EC80CA8FB6B2}"/>
          </ac:picMkLst>
        </pc:picChg>
        <pc:picChg chg="add mod">
          <ac:chgData name="Keios Starqua" userId="8cf9fb8f937025db" providerId="LiveId" clId="{85076A51-F27B-492D-B9E1-D0706B05841B}" dt="2021-08-29T06:00:51.817" v="4337"/>
          <ac:picMkLst>
            <pc:docMk/>
            <pc:sldMk cId="1387697944" sldId="293"/>
            <ac:picMk id="61" creationId="{C6C3733F-860F-4AF4-BAF8-D29A3166BE0D}"/>
          </ac:picMkLst>
        </pc:picChg>
        <pc:picChg chg="add mod">
          <ac:chgData name="Keios Starqua" userId="8cf9fb8f937025db" providerId="LiveId" clId="{85076A51-F27B-492D-B9E1-D0706B05841B}" dt="2021-08-29T06:00:51.817" v="4337"/>
          <ac:picMkLst>
            <pc:docMk/>
            <pc:sldMk cId="1387697944" sldId="293"/>
            <ac:picMk id="62" creationId="{7B75B3DC-B211-4509-9D93-D4662BA6D859}"/>
          </ac:picMkLst>
        </pc:picChg>
        <pc:picChg chg="add mod">
          <ac:chgData name="Keios Starqua" userId="8cf9fb8f937025db" providerId="LiveId" clId="{85076A51-F27B-492D-B9E1-D0706B05841B}" dt="2021-08-29T06:00:51.817" v="4337"/>
          <ac:picMkLst>
            <pc:docMk/>
            <pc:sldMk cId="1387697944" sldId="293"/>
            <ac:picMk id="63" creationId="{257BD6E0-85F8-481D-A5D3-36C1A8BA4FD0}"/>
          </ac:picMkLst>
        </pc:picChg>
        <pc:picChg chg="add mod">
          <ac:chgData name="Keios Starqua" userId="8cf9fb8f937025db" providerId="LiveId" clId="{85076A51-F27B-492D-B9E1-D0706B05841B}" dt="2021-08-29T06:00:51.817" v="4337"/>
          <ac:picMkLst>
            <pc:docMk/>
            <pc:sldMk cId="1387697944" sldId="293"/>
            <ac:picMk id="64" creationId="{429297BD-AE5D-45FA-BA8B-7C7F2A994B3A}"/>
          </ac:picMkLst>
        </pc:picChg>
        <pc:picChg chg="add mod">
          <ac:chgData name="Keios Starqua" userId="8cf9fb8f937025db" providerId="LiveId" clId="{85076A51-F27B-492D-B9E1-D0706B05841B}" dt="2021-08-29T06:00:51.817" v="4337"/>
          <ac:picMkLst>
            <pc:docMk/>
            <pc:sldMk cId="1387697944" sldId="293"/>
            <ac:picMk id="65" creationId="{C4CDCF02-A178-4C53-A742-49718F3E4AE0}"/>
          </ac:picMkLst>
        </pc:picChg>
        <pc:picChg chg="add mod">
          <ac:chgData name="Keios Starqua" userId="8cf9fb8f937025db" providerId="LiveId" clId="{85076A51-F27B-492D-B9E1-D0706B05841B}" dt="2021-08-29T06:00:51.817" v="4337"/>
          <ac:picMkLst>
            <pc:docMk/>
            <pc:sldMk cId="1387697944" sldId="293"/>
            <ac:picMk id="66" creationId="{131FC03E-B326-4991-B748-D8D5F2999559}"/>
          </ac:picMkLst>
        </pc:picChg>
        <pc:picChg chg="add mod">
          <ac:chgData name="Keios Starqua" userId="8cf9fb8f937025db" providerId="LiveId" clId="{85076A51-F27B-492D-B9E1-D0706B05841B}" dt="2021-08-29T06:00:51.817" v="4337"/>
          <ac:picMkLst>
            <pc:docMk/>
            <pc:sldMk cId="1387697944" sldId="293"/>
            <ac:picMk id="67" creationId="{B647E9E3-FB85-436E-B794-6BB33F63C94F}"/>
          </ac:picMkLst>
        </pc:picChg>
        <pc:picChg chg="del">
          <ac:chgData name="Keios Starqua" userId="8cf9fb8f937025db" providerId="LiveId" clId="{85076A51-F27B-492D-B9E1-D0706B05841B}" dt="2021-08-29T06:00:51.469" v="4336" actId="478"/>
          <ac:picMkLst>
            <pc:docMk/>
            <pc:sldMk cId="1387697944" sldId="293"/>
            <ac:picMk id="68" creationId="{757F3D85-E69F-4CE5-8652-BF23395A69D2}"/>
          </ac:picMkLst>
        </pc:picChg>
        <pc:picChg chg="del">
          <ac:chgData name="Keios Starqua" userId="8cf9fb8f937025db" providerId="LiveId" clId="{85076A51-F27B-492D-B9E1-D0706B05841B}" dt="2021-08-29T06:00:51.469" v="4336" actId="478"/>
          <ac:picMkLst>
            <pc:docMk/>
            <pc:sldMk cId="1387697944" sldId="293"/>
            <ac:picMk id="69" creationId="{5B2A22E2-4C54-4DD4-BC88-3B9FB4D7C2A4}"/>
          </ac:picMkLst>
        </pc:picChg>
        <pc:picChg chg="del">
          <ac:chgData name="Keios Starqua" userId="8cf9fb8f937025db" providerId="LiveId" clId="{85076A51-F27B-492D-B9E1-D0706B05841B}" dt="2021-08-29T06:00:51.469" v="4336" actId="478"/>
          <ac:picMkLst>
            <pc:docMk/>
            <pc:sldMk cId="1387697944" sldId="293"/>
            <ac:picMk id="70" creationId="{A954DDA2-66CF-42A9-8487-75A77F13B4FA}"/>
          </ac:picMkLst>
        </pc:picChg>
        <pc:picChg chg="del">
          <ac:chgData name="Keios Starqua" userId="8cf9fb8f937025db" providerId="LiveId" clId="{85076A51-F27B-492D-B9E1-D0706B05841B}" dt="2021-08-29T06:00:51.469" v="4336" actId="478"/>
          <ac:picMkLst>
            <pc:docMk/>
            <pc:sldMk cId="1387697944" sldId="293"/>
            <ac:picMk id="71" creationId="{0DC9C980-D3D3-4784-A92A-86626C6F4CE0}"/>
          </ac:picMkLst>
        </pc:picChg>
      </pc:sldChg>
      <pc:sldChg chg="addSp delSp modSp add mod ord modAnim">
        <pc:chgData name="Keios Starqua" userId="8cf9fb8f937025db" providerId="LiveId" clId="{85076A51-F27B-492D-B9E1-D0706B05841B}" dt="2021-08-30T02:37:45.025" v="5008" actId="13244"/>
        <pc:sldMkLst>
          <pc:docMk/>
          <pc:sldMk cId="3796916276" sldId="294"/>
        </pc:sldMkLst>
        <pc:spChg chg="del mod">
          <ac:chgData name="Keios Starqua" userId="8cf9fb8f937025db" providerId="LiveId" clId="{85076A51-F27B-492D-B9E1-D0706B05841B}" dt="2021-08-29T06:50:25.008" v="4812" actId="478"/>
          <ac:spMkLst>
            <pc:docMk/>
            <pc:sldMk cId="3796916276" sldId="294"/>
            <ac:spMk id="19" creationId="{FB0FA02A-4696-4A1F-A1FF-BB74076AB300}"/>
          </ac:spMkLst>
        </pc:spChg>
        <pc:spChg chg="add mod">
          <ac:chgData name="Keios Starqua" userId="8cf9fb8f937025db" providerId="LiveId" clId="{85076A51-F27B-492D-B9E1-D0706B05841B}" dt="2021-08-29T06:01:08.465" v="4343"/>
          <ac:spMkLst>
            <pc:docMk/>
            <pc:sldMk cId="3796916276" sldId="294"/>
            <ac:spMk id="42" creationId="{6E474C02-CEBD-4913-9704-C055C32D633E}"/>
          </ac:spMkLst>
        </pc:spChg>
        <pc:spChg chg="add mod">
          <ac:chgData name="Keios Starqua" userId="8cf9fb8f937025db" providerId="LiveId" clId="{85076A51-F27B-492D-B9E1-D0706B05841B}" dt="2021-08-29T06:54:18.524" v="4899" actId="164"/>
          <ac:spMkLst>
            <pc:docMk/>
            <pc:sldMk cId="3796916276" sldId="294"/>
            <ac:spMk id="43" creationId="{30E8034D-444E-42D2-8E8C-7EAFD42C81F6}"/>
          </ac:spMkLst>
        </pc:spChg>
        <pc:spChg chg="del">
          <ac:chgData name="Keios Starqua" userId="8cf9fb8f937025db" providerId="LiveId" clId="{85076A51-F27B-492D-B9E1-D0706B05841B}" dt="2021-08-29T06:01:08.137" v="4342" actId="478"/>
          <ac:spMkLst>
            <pc:docMk/>
            <pc:sldMk cId="3796916276" sldId="294"/>
            <ac:spMk id="44" creationId="{C0B2A019-1983-4B9B-B03F-E79236D18653}"/>
          </ac:spMkLst>
        </pc:spChg>
        <pc:spChg chg="add del mod">
          <ac:chgData name="Keios Starqua" userId="8cf9fb8f937025db" providerId="LiveId" clId="{85076A51-F27B-492D-B9E1-D0706B05841B}" dt="2021-08-29T06:49:37.233" v="4807" actId="478"/>
          <ac:spMkLst>
            <pc:docMk/>
            <pc:sldMk cId="3796916276" sldId="294"/>
            <ac:spMk id="44" creationId="{FEC320A3-AB31-4EBE-B038-5B9F6E3BF2C9}"/>
          </ac:spMkLst>
        </pc:spChg>
        <pc:spChg chg="del">
          <ac:chgData name="Keios Starqua" userId="8cf9fb8f937025db" providerId="LiveId" clId="{85076A51-F27B-492D-B9E1-D0706B05841B}" dt="2021-08-29T06:01:08.137" v="4342" actId="478"/>
          <ac:spMkLst>
            <pc:docMk/>
            <pc:sldMk cId="3796916276" sldId="294"/>
            <ac:spMk id="46" creationId="{7949609F-FB36-4E76-94A1-BBC4D638E069}"/>
          </ac:spMkLst>
        </pc:spChg>
        <pc:spChg chg="add mod">
          <ac:chgData name="Keios Starqua" userId="8cf9fb8f937025db" providerId="LiveId" clId="{85076A51-F27B-492D-B9E1-D0706B05841B}" dt="2021-08-29T06:21:59.587" v="4528"/>
          <ac:spMkLst>
            <pc:docMk/>
            <pc:sldMk cId="3796916276" sldId="294"/>
            <ac:spMk id="46" creationId="{C5B53C86-FA04-48DB-9B3D-842BD18B9871}"/>
          </ac:spMkLst>
        </pc:spChg>
        <pc:spChg chg="add mod">
          <ac:chgData name="Keios Starqua" userId="8cf9fb8f937025db" providerId="LiveId" clId="{85076A51-F27B-492D-B9E1-D0706B05841B}" dt="2021-08-29T06:23:25.537" v="4540"/>
          <ac:spMkLst>
            <pc:docMk/>
            <pc:sldMk cId="3796916276" sldId="294"/>
            <ac:spMk id="48" creationId="{0224B371-75DB-435D-8E34-62ED97A9AE91}"/>
          </ac:spMkLst>
        </pc:spChg>
        <pc:spChg chg="add mod">
          <ac:chgData name="Keios Starqua" userId="8cf9fb8f937025db" providerId="LiveId" clId="{85076A51-F27B-492D-B9E1-D0706B05841B}" dt="2021-08-29T06:24:16.333" v="4548"/>
          <ac:spMkLst>
            <pc:docMk/>
            <pc:sldMk cId="3796916276" sldId="294"/>
            <ac:spMk id="50" creationId="{E1AD2D71-05DF-420E-9E12-00C74AB6600A}"/>
          </ac:spMkLst>
        </pc:spChg>
        <pc:spChg chg="mod">
          <ac:chgData name="Keios Starqua" userId="8cf9fb8f937025db" providerId="LiveId" clId="{85076A51-F27B-492D-B9E1-D0706B05841B}" dt="2021-08-29T06:01:08.465" v="4343"/>
          <ac:spMkLst>
            <pc:docMk/>
            <pc:sldMk cId="3796916276" sldId="294"/>
            <ac:spMk id="51" creationId="{37719374-F7AF-469C-8B26-195CA3E27DC6}"/>
          </ac:spMkLst>
        </pc:spChg>
        <pc:spChg chg="add mod">
          <ac:chgData name="Keios Starqua" userId="8cf9fb8f937025db" providerId="LiveId" clId="{85076A51-F27B-492D-B9E1-D0706B05841B}" dt="2021-08-29T06:27:09.891" v="4556"/>
          <ac:spMkLst>
            <pc:docMk/>
            <pc:sldMk cId="3796916276" sldId="294"/>
            <ac:spMk id="52" creationId="{0B9FF911-8055-4291-BB04-86F56F11A074}"/>
          </ac:spMkLst>
        </pc:spChg>
        <pc:spChg chg="mod">
          <ac:chgData name="Keios Starqua" userId="8cf9fb8f937025db" providerId="LiveId" clId="{85076A51-F27B-492D-B9E1-D0706B05841B}" dt="2021-08-29T06:01:08.465" v="4343"/>
          <ac:spMkLst>
            <pc:docMk/>
            <pc:sldMk cId="3796916276" sldId="294"/>
            <ac:spMk id="53" creationId="{B2B26EB3-3CE9-47CB-8A37-8B1C12F51B96}"/>
          </ac:spMkLst>
        </pc:spChg>
        <pc:spChg chg="add mod">
          <ac:chgData name="Keios Starqua" userId="8cf9fb8f937025db" providerId="LiveId" clId="{85076A51-F27B-492D-B9E1-D0706B05841B}" dt="2021-08-29T06:28:02.315" v="4566"/>
          <ac:spMkLst>
            <pc:docMk/>
            <pc:sldMk cId="3796916276" sldId="294"/>
            <ac:spMk id="54" creationId="{5A161E21-842C-40D1-A7D1-38E3707BCAF4}"/>
          </ac:spMkLst>
        </pc:spChg>
        <pc:spChg chg="mod">
          <ac:chgData name="Keios Starqua" userId="8cf9fb8f937025db" providerId="LiveId" clId="{85076A51-F27B-492D-B9E1-D0706B05841B}" dt="2021-08-29T06:01:08.465" v="4343"/>
          <ac:spMkLst>
            <pc:docMk/>
            <pc:sldMk cId="3796916276" sldId="294"/>
            <ac:spMk id="56" creationId="{B49F9D7A-5FB9-4997-8B35-90B98F63341B}"/>
          </ac:spMkLst>
        </pc:spChg>
        <pc:spChg chg="add mod">
          <ac:chgData name="Keios Starqua" userId="8cf9fb8f937025db" providerId="LiveId" clId="{85076A51-F27B-492D-B9E1-D0706B05841B}" dt="2021-08-29T06:01:08.465" v="4343"/>
          <ac:spMkLst>
            <pc:docMk/>
            <pc:sldMk cId="3796916276" sldId="294"/>
            <ac:spMk id="57" creationId="{CD927AEB-F36F-463B-8478-178CE01138FC}"/>
          </ac:spMkLst>
        </pc:spChg>
        <pc:spChg chg="add mod">
          <ac:chgData name="Keios Starqua" userId="8cf9fb8f937025db" providerId="LiveId" clId="{85076A51-F27B-492D-B9E1-D0706B05841B}" dt="2021-08-29T06:28:36.635" v="4574"/>
          <ac:spMkLst>
            <pc:docMk/>
            <pc:sldMk cId="3796916276" sldId="294"/>
            <ac:spMk id="60" creationId="{1EA71334-E3E2-4BDC-92BF-B796FA856C66}"/>
          </ac:spMkLst>
        </pc:spChg>
        <pc:spChg chg="add mod">
          <ac:chgData name="Keios Starqua" userId="8cf9fb8f937025db" providerId="LiveId" clId="{85076A51-F27B-492D-B9E1-D0706B05841B}" dt="2021-08-29T06:29:47.745" v="4585"/>
          <ac:spMkLst>
            <pc:docMk/>
            <pc:sldMk cId="3796916276" sldId="294"/>
            <ac:spMk id="61" creationId="{243DF2C8-779D-4009-9315-5232077FB448}"/>
          </ac:spMkLst>
        </pc:spChg>
        <pc:spChg chg="add mod">
          <ac:chgData name="Keios Starqua" userId="8cf9fb8f937025db" providerId="LiveId" clId="{85076A51-F27B-492D-B9E1-D0706B05841B}" dt="2021-08-29T06:30:18.791" v="4594"/>
          <ac:spMkLst>
            <pc:docMk/>
            <pc:sldMk cId="3796916276" sldId="294"/>
            <ac:spMk id="62" creationId="{221F448F-74F6-4BEE-A71E-9C9FCF601E25}"/>
          </ac:spMkLst>
        </pc:spChg>
        <pc:spChg chg="add mod">
          <ac:chgData name="Keios Starqua" userId="8cf9fb8f937025db" providerId="LiveId" clId="{85076A51-F27B-492D-B9E1-D0706B05841B}" dt="2021-08-29T06:31:55.539" v="4614"/>
          <ac:spMkLst>
            <pc:docMk/>
            <pc:sldMk cId="3796916276" sldId="294"/>
            <ac:spMk id="63" creationId="{66C84C50-7698-48B5-8508-BC5E2E3EE159}"/>
          </ac:spMkLst>
        </pc:spChg>
        <pc:spChg chg="add mod ord">
          <ac:chgData name="Keios Starqua" userId="8cf9fb8f937025db" providerId="LiveId" clId="{85076A51-F27B-492D-B9E1-D0706B05841B}" dt="2021-08-29T07:09:58.045" v="4966" actId="13244"/>
          <ac:spMkLst>
            <pc:docMk/>
            <pc:sldMk cId="3796916276" sldId="294"/>
            <ac:spMk id="64" creationId="{D056B3E1-72B8-464E-A7A5-80B99E6C4745}"/>
          </ac:spMkLst>
        </pc:spChg>
        <pc:spChg chg="add mod ord">
          <ac:chgData name="Keios Starqua" userId="8cf9fb8f937025db" providerId="LiveId" clId="{85076A51-F27B-492D-B9E1-D0706B05841B}" dt="2021-08-30T02:37:45.025" v="5008" actId="13244"/>
          <ac:spMkLst>
            <pc:docMk/>
            <pc:sldMk cId="3796916276" sldId="294"/>
            <ac:spMk id="65" creationId="{C00045F4-DA67-42F9-8496-4B257D26618A}"/>
          </ac:spMkLst>
        </pc:spChg>
        <pc:spChg chg="add mod">
          <ac:chgData name="Keios Starqua" userId="8cf9fb8f937025db" providerId="LiveId" clId="{85076A51-F27B-492D-B9E1-D0706B05841B}" dt="2021-08-29T06:59:48.787" v="4921"/>
          <ac:spMkLst>
            <pc:docMk/>
            <pc:sldMk cId="3796916276" sldId="294"/>
            <ac:spMk id="66" creationId="{E251708A-1D72-4044-8ECD-437ADB938320}"/>
          </ac:spMkLst>
        </pc:spChg>
        <pc:grpChg chg="add mod">
          <ac:chgData name="Keios Starqua" userId="8cf9fb8f937025db" providerId="LiveId" clId="{85076A51-F27B-492D-B9E1-D0706B05841B}" dt="2021-08-29T06:54:22.632" v="4900" actId="962"/>
          <ac:grpSpMkLst>
            <pc:docMk/>
            <pc:sldMk cId="3796916276" sldId="294"/>
            <ac:grpSpMk id="5" creationId="{688C9FC2-8050-44E5-878B-1F9E7B17CB3A}"/>
          </ac:grpSpMkLst>
        </pc:grpChg>
        <pc:grpChg chg="add mod">
          <ac:chgData name="Keios Starqua" userId="8cf9fb8f937025db" providerId="LiveId" clId="{85076A51-F27B-492D-B9E1-D0706B05841B}" dt="2021-08-29T06:01:08.465" v="4343"/>
          <ac:grpSpMkLst>
            <pc:docMk/>
            <pc:sldMk cId="3796916276" sldId="294"/>
            <ac:grpSpMk id="49" creationId="{58261B68-EC10-47FC-A1AF-2183089E2C4E}"/>
          </ac:grpSpMkLst>
        </pc:grpChg>
        <pc:grpChg chg="del">
          <ac:chgData name="Keios Starqua" userId="8cf9fb8f937025db" providerId="LiveId" clId="{85076A51-F27B-492D-B9E1-D0706B05841B}" dt="2021-08-29T06:01:08.137" v="4342" actId="478"/>
          <ac:grpSpMkLst>
            <pc:docMk/>
            <pc:sldMk cId="3796916276" sldId="294"/>
            <ac:grpSpMk id="50" creationId="{AF3D498D-79FF-497D-870E-935A43AEFE71}"/>
          </ac:grpSpMkLst>
        </pc:grpChg>
        <pc:picChg chg="add mod">
          <ac:chgData name="Keios Starqua" userId="8cf9fb8f937025db" providerId="LiveId" clId="{85076A51-F27B-492D-B9E1-D0706B05841B}" dt="2021-08-29T06:54:18.524" v="4899" actId="164"/>
          <ac:picMkLst>
            <pc:docMk/>
            <pc:sldMk cId="3796916276" sldId="294"/>
            <ac:picMk id="45" creationId="{37AB534E-2D36-4F24-8A12-7C3E5731B46D}"/>
          </ac:picMkLst>
        </pc:picChg>
        <pc:picChg chg="add mod">
          <ac:chgData name="Keios Starqua" userId="8cf9fb8f937025db" providerId="LiveId" clId="{85076A51-F27B-492D-B9E1-D0706B05841B}" dt="2021-08-29T06:01:08.465" v="4343"/>
          <ac:picMkLst>
            <pc:docMk/>
            <pc:sldMk cId="3796916276" sldId="294"/>
            <ac:picMk id="47" creationId="{E174D0F8-429E-45A3-9C22-C05ACC1BC5E0}"/>
          </ac:picMkLst>
        </pc:picChg>
        <pc:picChg chg="del">
          <ac:chgData name="Keios Starqua" userId="8cf9fb8f937025db" providerId="LiveId" clId="{85076A51-F27B-492D-B9E1-D0706B05841B}" dt="2021-08-29T06:01:08.137" v="4342" actId="478"/>
          <ac:picMkLst>
            <pc:docMk/>
            <pc:sldMk cId="3796916276" sldId="294"/>
            <ac:picMk id="48" creationId="{2B132728-089A-42E6-AA4B-D0387DA95A50}"/>
          </ac:picMkLst>
        </pc:picChg>
        <pc:picChg chg="add mod">
          <ac:chgData name="Keios Starqua" userId="8cf9fb8f937025db" providerId="LiveId" clId="{85076A51-F27B-492D-B9E1-D0706B05841B}" dt="2021-08-29T06:01:08.465" v="4343"/>
          <ac:picMkLst>
            <pc:docMk/>
            <pc:sldMk cId="3796916276" sldId="294"/>
            <ac:picMk id="58" creationId="{8D650C8B-325E-457D-B153-5A95186CAB46}"/>
          </ac:picMkLst>
        </pc:picChg>
        <pc:picChg chg="add mod">
          <ac:chgData name="Keios Starqua" userId="8cf9fb8f937025db" providerId="LiveId" clId="{85076A51-F27B-492D-B9E1-D0706B05841B}" dt="2021-08-29T06:01:08.465" v="4343"/>
          <ac:picMkLst>
            <pc:docMk/>
            <pc:sldMk cId="3796916276" sldId="294"/>
            <ac:picMk id="59" creationId="{8CBD89DF-6604-4DA6-9F58-CEF89CC16130}"/>
          </ac:picMkLst>
        </pc:picChg>
        <pc:picChg chg="del">
          <ac:chgData name="Keios Starqua" userId="8cf9fb8f937025db" providerId="LiveId" clId="{85076A51-F27B-492D-B9E1-D0706B05841B}" dt="2021-08-29T06:01:08.137" v="4342" actId="478"/>
          <ac:picMkLst>
            <pc:docMk/>
            <pc:sldMk cId="3796916276" sldId="294"/>
            <ac:picMk id="61" creationId="{C6C3733F-860F-4AF4-BAF8-D29A3166BE0D}"/>
          </ac:picMkLst>
        </pc:picChg>
        <pc:picChg chg="del">
          <ac:chgData name="Keios Starqua" userId="8cf9fb8f937025db" providerId="LiveId" clId="{85076A51-F27B-492D-B9E1-D0706B05841B}" dt="2021-08-29T06:01:08.137" v="4342" actId="478"/>
          <ac:picMkLst>
            <pc:docMk/>
            <pc:sldMk cId="3796916276" sldId="294"/>
            <ac:picMk id="62" creationId="{7B75B3DC-B211-4509-9D93-D4662BA6D859}"/>
          </ac:picMkLst>
        </pc:picChg>
        <pc:picChg chg="del">
          <ac:chgData name="Keios Starqua" userId="8cf9fb8f937025db" providerId="LiveId" clId="{85076A51-F27B-492D-B9E1-D0706B05841B}" dt="2021-08-29T06:01:08.137" v="4342" actId="478"/>
          <ac:picMkLst>
            <pc:docMk/>
            <pc:sldMk cId="3796916276" sldId="294"/>
            <ac:picMk id="63" creationId="{257BD6E0-85F8-481D-A5D3-36C1A8BA4FD0}"/>
          </ac:picMkLst>
        </pc:picChg>
        <pc:picChg chg="del">
          <ac:chgData name="Keios Starqua" userId="8cf9fb8f937025db" providerId="LiveId" clId="{85076A51-F27B-492D-B9E1-D0706B05841B}" dt="2021-08-29T06:01:08.137" v="4342" actId="478"/>
          <ac:picMkLst>
            <pc:docMk/>
            <pc:sldMk cId="3796916276" sldId="294"/>
            <ac:picMk id="64" creationId="{429297BD-AE5D-45FA-BA8B-7C7F2A994B3A}"/>
          </ac:picMkLst>
        </pc:picChg>
        <pc:picChg chg="del">
          <ac:chgData name="Keios Starqua" userId="8cf9fb8f937025db" providerId="LiveId" clId="{85076A51-F27B-492D-B9E1-D0706B05841B}" dt="2021-08-29T06:01:08.137" v="4342" actId="478"/>
          <ac:picMkLst>
            <pc:docMk/>
            <pc:sldMk cId="3796916276" sldId="294"/>
            <ac:picMk id="65" creationId="{C4CDCF02-A178-4C53-A742-49718F3E4AE0}"/>
          </ac:picMkLst>
        </pc:picChg>
        <pc:picChg chg="del">
          <ac:chgData name="Keios Starqua" userId="8cf9fb8f937025db" providerId="LiveId" clId="{85076A51-F27B-492D-B9E1-D0706B05841B}" dt="2021-08-29T06:01:08.137" v="4342" actId="478"/>
          <ac:picMkLst>
            <pc:docMk/>
            <pc:sldMk cId="3796916276" sldId="294"/>
            <ac:picMk id="66" creationId="{131FC03E-B326-4991-B748-D8D5F2999559}"/>
          </ac:picMkLst>
        </pc:picChg>
        <pc:picChg chg="del">
          <ac:chgData name="Keios Starqua" userId="8cf9fb8f937025db" providerId="LiveId" clId="{85076A51-F27B-492D-B9E1-D0706B05841B}" dt="2021-08-29T06:01:08.137" v="4342" actId="478"/>
          <ac:picMkLst>
            <pc:docMk/>
            <pc:sldMk cId="3796916276" sldId="294"/>
            <ac:picMk id="67" creationId="{B647E9E3-FB85-436E-B794-6BB33F63C94F}"/>
          </ac:picMkLst>
        </pc:picChg>
        <pc:picChg chg="add mod">
          <ac:chgData name="Keios Starqua" userId="8cf9fb8f937025db" providerId="LiveId" clId="{85076A51-F27B-492D-B9E1-D0706B05841B}" dt="2021-08-29T06:01:08.465" v="4343"/>
          <ac:picMkLst>
            <pc:docMk/>
            <pc:sldMk cId="3796916276" sldId="294"/>
            <ac:picMk id="68" creationId="{F38C6460-9BC6-4D6D-9A2B-1CE20FA6F04C}"/>
          </ac:picMkLst>
        </pc:picChg>
        <pc:picChg chg="add mod">
          <ac:chgData name="Keios Starqua" userId="8cf9fb8f937025db" providerId="LiveId" clId="{85076A51-F27B-492D-B9E1-D0706B05841B}" dt="2021-08-29T06:01:08.465" v="4343"/>
          <ac:picMkLst>
            <pc:docMk/>
            <pc:sldMk cId="3796916276" sldId="294"/>
            <ac:picMk id="69" creationId="{369A6214-0019-469E-AE16-178A1F38E8D0}"/>
          </ac:picMkLst>
        </pc:picChg>
        <pc:picChg chg="add mod">
          <ac:chgData name="Keios Starqua" userId="8cf9fb8f937025db" providerId="LiveId" clId="{85076A51-F27B-492D-B9E1-D0706B05841B}" dt="2021-08-29T06:01:08.465" v="4343"/>
          <ac:picMkLst>
            <pc:docMk/>
            <pc:sldMk cId="3796916276" sldId="294"/>
            <ac:picMk id="70" creationId="{45386D11-0775-4DC9-8EFD-E17BDC7A30F7}"/>
          </ac:picMkLst>
        </pc:picChg>
        <pc:picChg chg="add mod">
          <ac:chgData name="Keios Starqua" userId="8cf9fb8f937025db" providerId="LiveId" clId="{85076A51-F27B-492D-B9E1-D0706B05841B}" dt="2021-08-29T06:01:08.465" v="4343"/>
          <ac:picMkLst>
            <pc:docMk/>
            <pc:sldMk cId="3796916276" sldId="294"/>
            <ac:picMk id="71" creationId="{4686751B-711F-4901-A986-C641F17C1850}"/>
          </ac:picMkLst>
        </pc:picChg>
      </pc:sldChg>
      <pc:sldChg chg="addSp delSp modSp add mod ord modAnim">
        <pc:chgData name="Keios Starqua" userId="8cf9fb8f937025db" providerId="LiveId" clId="{85076A51-F27B-492D-B9E1-D0706B05841B}" dt="2021-08-30T02:37:50.758" v="5009" actId="13244"/>
        <pc:sldMkLst>
          <pc:docMk/>
          <pc:sldMk cId="2901592498" sldId="295"/>
        </pc:sldMkLst>
        <pc:spChg chg="del">
          <ac:chgData name="Keios Starqua" userId="8cf9fb8f937025db" providerId="LiveId" clId="{85076A51-F27B-492D-B9E1-D0706B05841B}" dt="2021-08-29T06:50:29.643" v="4814" actId="478"/>
          <ac:spMkLst>
            <pc:docMk/>
            <pc:sldMk cId="2901592498" sldId="295"/>
            <ac:spMk id="19" creationId="{FB0FA02A-4696-4A1F-A1FF-BB74076AB300}"/>
          </ac:spMkLst>
        </pc:spChg>
        <pc:spChg chg="del">
          <ac:chgData name="Keios Starqua" userId="8cf9fb8f937025db" providerId="LiveId" clId="{85076A51-F27B-492D-B9E1-D0706B05841B}" dt="2021-08-29T06:01:22.051" v="4348" actId="478"/>
          <ac:spMkLst>
            <pc:docMk/>
            <pc:sldMk cId="2901592498" sldId="295"/>
            <ac:spMk id="42" creationId="{6E474C02-CEBD-4913-9704-C055C32D633E}"/>
          </ac:spMkLst>
        </pc:spChg>
        <pc:spChg chg="del">
          <ac:chgData name="Keios Starqua" userId="8cf9fb8f937025db" providerId="LiveId" clId="{85076A51-F27B-492D-B9E1-D0706B05841B}" dt="2021-08-29T06:01:22.051" v="4348" actId="478"/>
          <ac:spMkLst>
            <pc:docMk/>
            <pc:sldMk cId="2901592498" sldId="295"/>
            <ac:spMk id="43" creationId="{30E8034D-444E-42D2-8E8C-7EAFD42C81F6}"/>
          </ac:spMkLst>
        </pc:spChg>
        <pc:spChg chg="add mod">
          <ac:chgData name="Keios Starqua" userId="8cf9fb8f937025db" providerId="LiveId" clId="{85076A51-F27B-492D-B9E1-D0706B05841B}" dt="2021-08-29T06:22:00.963" v="4529"/>
          <ac:spMkLst>
            <pc:docMk/>
            <pc:sldMk cId="2901592498" sldId="295"/>
            <ac:spMk id="43" creationId="{A501E819-9DFE-438F-8E75-0C0BAC82C268}"/>
          </ac:spMkLst>
        </pc:spChg>
        <pc:spChg chg="add mod">
          <ac:chgData name="Keios Starqua" userId="8cf9fb8f937025db" providerId="LiveId" clId="{85076A51-F27B-492D-B9E1-D0706B05841B}" dt="2021-08-29T06:01:22.496" v="4349"/>
          <ac:spMkLst>
            <pc:docMk/>
            <pc:sldMk cId="2901592498" sldId="295"/>
            <ac:spMk id="44" creationId="{F4CA64D5-2F6F-4289-9B5D-19391407A47C}"/>
          </ac:spMkLst>
        </pc:spChg>
        <pc:spChg chg="add mod">
          <ac:chgData name="Keios Starqua" userId="8cf9fb8f937025db" providerId="LiveId" clId="{85076A51-F27B-492D-B9E1-D0706B05841B}" dt="2021-08-29T06:23:26.937" v="4541"/>
          <ac:spMkLst>
            <pc:docMk/>
            <pc:sldMk cId="2901592498" sldId="295"/>
            <ac:spMk id="45" creationId="{76A0F135-E121-4C4F-8156-2A90724F0A3F}"/>
          </ac:spMkLst>
        </pc:spChg>
        <pc:spChg chg="add mod">
          <ac:chgData name="Keios Starqua" userId="8cf9fb8f937025db" providerId="LiveId" clId="{85076A51-F27B-492D-B9E1-D0706B05841B}" dt="2021-08-29T06:53:56.203" v="4896" actId="164"/>
          <ac:spMkLst>
            <pc:docMk/>
            <pc:sldMk cId="2901592498" sldId="295"/>
            <ac:spMk id="46" creationId="{55790D8D-EED9-4524-A57F-C772D995A8AE}"/>
          </ac:spMkLst>
        </pc:spChg>
        <pc:spChg chg="add mod">
          <ac:chgData name="Keios Starqua" userId="8cf9fb8f937025db" providerId="LiveId" clId="{85076A51-F27B-492D-B9E1-D0706B05841B}" dt="2021-08-29T06:24:17.372" v="4549"/>
          <ac:spMkLst>
            <pc:docMk/>
            <pc:sldMk cId="2901592498" sldId="295"/>
            <ac:spMk id="47" creationId="{F797DD17-DEA6-416E-BB1B-EA729D6AABA3}"/>
          </ac:spMkLst>
        </pc:spChg>
        <pc:spChg chg="add mod">
          <ac:chgData name="Keios Starqua" userId="8cf9fb8f937025db" providerId="LiveId" clId="{85076A51-F27B-492D-B9E1-D0706B05841B}" dt="2021-08-29T06:27:11.195" v="4557"/>
          <ac:spMkLst>
            <pc:docMk/>
            <pc:sldMk cId="2901592498" sldId="295"/>
            <ac:spMk id="49" creationId="{1C526AFD-577A-4ED3-A0DD-CA8E7C320BA7}"/>
          </ac:spMkLst>
        </pc:spChg>
        <pc:spChg chg="add mod">
          <ac:chgData name="Keios Starqua" userId="8cf9fb8f937025db" providerId="LiveId" clId="{85076A51-F27B-492D-B9E1-D0706B05841B}" dt="2021-08-29T06:28:03.524" v="4567"/>
          <ac:spMkLst>
            <pc:docMk/>
            <pc:sldMk cId="2901592498" sldId="295"/>
            <ac:spMk id="51" creationId="{0EB52AF6-E588-4B0F-8BA1-1FBDA7BEF29B}"/>
          </ac:spMkLst>
        </pc:spChg>
        <pc:spChg chg="add mod">
          <ac:chgData name="Keios Starqua" userId="8cf9fb8f937025db" providerId="LiveId" clId="{85076A51-F27B-492D-B9E1-D0706B05841B}" dt="2021-08-29T06:28:37.948" v="4575"/>
          <ac:spMkLst>
            <pc:docMk/>
            <pc:sldMk cId="2901592498" sldId="295"/>
            <ac:spMk id="53" creationId="{D90D7B87-C4F9-4200-9664-29DFB83D59D3}"/>
          </ac:spMkLst>
        </pc:spChg>
        <pc:spChg chg="mod">
          <ac:chgData name="Keios Starqua" userId="8cf9fb8f937025db" providerId="LiveId" clId="{85076A51-F27B-492D-B9E1-D0706B05841B}" dt="2021-08-29T06:01:22.496" v="4349"/>
          <ac:spMkLst>
            <pc:docMk/>
            <pc:sldMk cId="2901592498" sldId="295"/>
            <ac:spMk id="54" creationId="{77CC9DEB-515E-457A-B977-00551ABCE1F1}"/>
          </ac:spMkLst>
        </pc:spChg>
        <pc:spChg chg="add mod">
          <ac:chgData name="Keios Starqua" userId="8cf9fb8f937025db" providerId="LiveId" clId="{85076A51-F27B-492D-B9E1-D0706B05841B}" dt="2021-08-29T06:29:49.376" v="4586"/>
          <ac:spMkLst>
            <pc:docMk/>
            <pc:sldMk cId="2901592498" sldId="295"/>
            <ac:spMk id="56" creationId="{E56C51EB-7ADE-48FF-98C0-FD2F01C85040}"/>
          </ac:spMkLst>
        </pc:spChg>
        <pc:spChg chg="add mod">
          <ac:chgData name="Keios Starqua" userId="8cf9fb8f937025db" providerId="LiveId" clId="{85076A51-F27B-492D-B9E1-D0706B05841B}" dt="2021-08-29T06:30:20.347" v="4595"/>
          <ac:spMkLst>
            <pc:docMk/>
            <pc:sldMk cId="2901592498" sldId="295"/>
            <ac:spMk id="57" creationId="{002ECCDE-950D-4D6D-BF5A-8E6E841FEE19}"/>
          </ac:spMkLst>
        </pc:spChg>
        <pc:spChg chg="del">
          <ac:chgData name="Keios Starqua" userId="8cf9fb8f937025db" providerId="LiveId" clId="{85076A51-F27B-492D-B9E1-D0706B05841B}" dt="2021-08-29T06:01:22.051" v="4348" actId="478"/>
          <ac:spMkLst>
            <pc:docMk/>
            <pc:sldMk cId="2901592498" sldId="295"/>
            <ac:spMk id="57" creationId="{CD927AEB-F36F-463B-8478-178CE01138FC}"/>
          </ac:spMkLst>
        </pc:spChg>
        <pc:spChg chg="add mod">
          <ac:chgData name="Keios Starqua" userId="8cf9fb8f937025db" providerId="LiveId" clId="{85076A51-F27B-492D-B9E1-D0706B05841B}" dt="2021-08-29T06:31:13.306" v="4604"/>
          <ac:spMkLst>
            <pc:docMk/>
            <pc:sldMk cId="2901592498" sldId="295"/>
            <ac:spMk id="58" creationId="{7F30A4FB-7CDF-4BF2-9E3F-E2C13712F811}"/>
          </ac:spMkLst>
        </pc:spChg>
        <pc:spChg chg="add mod ord">
          <ac:chgData name="Keios Starqua" userId="8cf9fb8f937025db" providerId="LiveId" clId="{85076A51-F27B-492D-B9E1-D0706B05841B}" dt="2021-08-29T07:09:49.523" v="4965" actId="13244"/>
          <ac:spMkLst>
            <pc:docMk/>
            <pc:sldMk cId="2901592498" sldId="295"/>
            <ac:spMk id="59" creationId="{311F77A7-3170-44A5-B843-525DA70C6DFD}"/>
          </ac:spMkLst>
        </pc:spChg>
        <pc:spChg chg="mod">
          <ac:chgData name="Keios Starqua" userId="8cf9fb8f937025db" providerId="LiveId" clId="{85076A51-F27B-492D-B9E1-D0706B05841B}" dt="2021-08-29T06:01:22.496" v="4349"/>
          <ac:spMkLst>
            <pc:docMk/>
            <pc:sldMk cId="2901592498" sldId="295"/>
            <ac:spMk id="60" creationId="{8D6FC9A9-CE39-4FCD-9BBC-3ABF1B7837CC}"/>
          </ac:spMkLst>
        </pc:spChg>
        <pc:spChg chg="mod">
          <ac:chgData name="Keios Starqua" userId="8cf9fb8f937025db" providerId="LiveId" clId="{85076A51-F27B-492D-B9E1-D0706B05841B}" dt="2021-08-29T06:01:22.496" v="4349"/>
          <ac:spMkLst>
            <pc:docMk/>
            <pc:sldMk cId="2901592498" sldId="295"/>
            <ac:spMk id="61" creationId="{B2A5A747-1007-4729-80BA-B3E879E6B13A}"/>
          </ac:spMkLst>
        </pc:spChg>
        <pc:spChg chg="add mod">
          <ac:chgData name="Keios Starqua" userId="8cf9fb8f937025db" providerId="LiveId" clId="{85076A51-F27B-492D-B9E1-D0706B05841B}" dt="2021-08-29T06:01:22.496" v="4349"/>
          <ac:spMkLst>
            <pc:docMk/>
            <pc:sldMk cId="2901592498" sldId="295"/>
            <ac:spMk id="62" creationId="{13485FD8-048D-4922-B748-B9264652548A}"/>
          </ac:spMkLst>
        </pc:spChg>
        <pc:spChg chg="add mod ord">
          <ac:chgData name="Keios Starqua" userId="8cf9fb8f937025db" providerId="LiveId" clId="{85076A51-F27B-492D-B9E1-D0706B05841B}" dt="2021-08-30T02:37:50.758" v="5009" actId="13244"/>
          <ac:spMkLst>
            <pc:docMk/>
            <pc:sldMk cId="2901592498" sldId="295"/>
            <ac:spMk id="68" creationId="{D9310387-96BB-4836-9FD3-138496002542}"/>
          </ac:spMkLst>
        </pc:spChg>
        <pc:spChg chg="add mod">
          <ac:chgData name="Keios Starqua" userId="8cf9fb8f937025db" providerId="LiveId" clId="{85076A51-F27B-492D-B9E1-D0706B05841B}" dt="2021-08-29T06:59:50.492" v="4922"/>
          <ac:spMkLst>
            <pc:docMk/>
            <pc:sldMk cId="2901592498" sldId="295"/>
            <ac:spMk id="69" creationId="{2AB6DC35-F538-42C0-95D9-CAAE514696E2}"/>
          </ac:spMkLst>
        </pc:spChg>
        <pc:grpChg chg="add mod">
          <ac:chgData name="Keios Starqua" userId="8cf9fb8f937025db" providerId="LiveId" clId="{85076A51-F27B-492D-B9E1-D0706B05841B}" dt="2021-08-29T06:54:00.377" v="4897" actId="962"/>
          <ac:grpSpMkLst>
            <pc:docMk/>
            <pc:sldMk cId="2901592498" sldId="295"/>
            <ac:grpSpMk id="5" creationId="{7099B692-2ABE-488F-B17D-8BE6F8D449BB}"/>
          </ac:grpSpMkLst>
        </pc:grpChg>
        <pc:grpChg chg="del">
          <ac:chgData name="Keios Starqua" userId="8cf9fb8f937025db" providerId="LiveId" clId="{85076A51-F27B-492D-B9E1-D0706B05841B}" dt="2021-08-29T06:01:22.051" v="4348" actId="478"/>
          <ac:grpSpMkLst>
            <pc:docMk/>
            <pc:sldMk cId="2901592498" sldId="295"/>
            <ac:grpSpMk id="49" creationId="{58261B68-EC10-47FC-A1AF-2183089E2C4E}"/>
          </ac:grpSpMkLst>
        </pc:grpChg>
        <pc:grpChg chg="add mod">
          <ac:chgData name="Keios Starqua" userId="8cf9fb8f937025db" providerId="LiveId" clId="{85076A51-F27B-492D-B9E1-D0706B05841B}" dt="2021-08-29T06:01:22.496" v="4349"/>
          <ac:grpSpMkLst>
            <pc:docMk/>
            <pc:sldMk cId="2901592498" sldId="295"/>
            <ac:grpSpMk id="52" creationId="{1B3590F1-BBAE-4C80-8C48-DE143B28EBDF}"/>
          </ac:grpSpMkLst>
        </pc:grpChg>
        <pc:picChg chg="del">
          <ac:chgData name="Keios Starqua" userId="8cf9fb8f937025db" providerId="LiveId" clId="{85076A51-F27B-492D-B9E1-D0706B05841B}" dt="2021-08-29T06:01:22.051" v="4348" actId="478"/>
          <ac:picMkLst>
            <pc:docMk/>
            <pc:sldMk cId="2901592498" sldId="295"/>
            <ac:picMk id="45" creationId="{37AB534E-2D36-4F24-8A12-7C3E5731B46D}"/>
          </ac:picMkLst>
        </pc:picChg>
        <pc:picChg chg="del">
          <ac:chgData name="Keios Starqua" userId="8cf9fb8f937025db" providerId="LiveId" clId="{85076A51-F27B-492D-B9E1-D0706B05841B}" dt="2021-08-29T06:01:22.051" v="4348" actId="478"/>
          <ac:picMkLst>
            <pc:docMk/>
            <pc:sldMk cId="2901592498" sldId="295"/>
            <ac:picMk id="47" creationId="{E174D0F8-429E-45A3-9C22-C05ACC1BC5E0}"/>
          </ac:picMkLst>
        </pc:picChg>
        <pc:picChg chg="add mod">
          <ac:chgData name="Keios Starqua" userId="8cf9fb8f937025db" providerId="LiveId" clId="{85076A51-F27B-492D-B9E1-D0706B05841B}" dt="2021-08-29T06:53:56.203" v="4896" actId="164"/>
          <ac:picMkLst>
            <pc:docMk/>
            <pc:sldMk cId="2901592498" sldId="295"/>
            <ac:picMk id="48" creationId="{00CBD981-C973-471F-BF80-EC92720D45B8}"/>
          </ac:picMkLst>
        </pc:picChg>
        <pc:picChg chg="add mod">
          <ac:chgData name="Keios Starqua" userId="8cf9fb8f937025db" providerId="LiveId" clId="{85076A51-F27B-492D-B9E1-D0706B05841B}" dt="2021-08-29T06:01:22.496" v="4349"/>
          <ac:picMkLst>
            <pc:docMk/>
            <pc:sldMk cId="2901592498" sldId="295"/>
            <ac:picMk id="50" creationId="{77AC20CE-290B-40BA-A581-F0ED63A47936}"/>
          </ac:picMkLst>
        </pc:picChg>
        <pc:picChg chg="del">
          <ac:chgData name="Keios Starqua" userId="8cf9fb8f937025db" providerId="LiveId" clId="{85076A51-F27B-492D-B9E1-D0706B05841B}" dt="2021-08-29T06:01:22.051" v="4348" actId="478"/>
          <ac:picMkLst>
            <pc:docMk/>
            <pc:sldMk cId="2901592498" sldId="295"/>
            <ac:picMk id="58" creationId="{8D650C8B-325E-457D-B153-5A95186CAB46}"/>
          </ac:picMkLst>
        </pc:picChg>
        <pc:picChg chg="del">
          <ac:chgData name="Keios Starqua" userId="8cf9fb8f937025db" providerId="LiveId" clId="{85076A51-F27B-492D-B9E1-D0706B05841B}" dt="2021-08-29T06:01:22.051" v="4348" actId="478"/>
          <ac:picMkLst>
            <pc:docMk/>
            <pc:sldMk cId="2901592498" sldId="295"/>
            <ac:picMk id="59" creationId="{8CBD89DF-6604-4DA6-9F58-CEF89CC16130}"/>
          </ac:picMkLst>
        </pc:picChg>
        <pc:picChg chg="add mod">
          <ac:chgData name="Keios Starqua" userId="8cf9fb8f937025db" providerId="LiveId" clId="{85076A51-F27B-492D-B9E1-D0706B05841B}" dt="2021-08-29T06:01:22.496" v="4349"/>
          <ac:picMkLst>
            <pc:docMk/>
            <pc:sldMk cId="2901592498" sldId="295"/>
            <ac:picMk id="63" creationId="{448C54FA-E565-43C3-80C9-6884996C88E2}"/>
          </ac:picMkLst>
        </pc:picChg>
        <pc:picChg chg="add mod">
          <ac:chgData name="Keios Starqua" userId="8cf9fb8f937025db" providerId="LiveId" clId="{85076A51-F27B-492D-B9E1-D0706B05841B}" dt="2021-08-29T06:01:22.496" v="4349"/>
          <ac:picMkLst>
            <pc:docMk/>
            <pc:sldMk cId="2901592498" sldId="295"/>
            <ac:picMk id="64" creationId="{DD285060-7B9F-4E71-B06F-6731670CEE54}"/>
          </ac:picMkLst>
        </pc:picChg>
        <pc:picChg chg="add mod">
          <ac:chgData name="Keios Starqua" userId="8cf9fb8f937025db" providerId="LiveId" clId="{85076A51-F27B-492D-B9E1-D0706B05841B}" dt="2021-08-29T06:01:22.496" v="4349"/>
          <ac:picMkLst>
            <pc:docMk/>
            <pc:sldMk cId="2901592498" sldId="295"/>
            <ac:picMk id="65" creationId="{ECC9F4A4-9C81-4317-8716-34C829EFEE49}"/>
          </ac:picMkLst>
        </pc:picChg>
        <pc:picChg chg="add mod">
          <ac:chgData name="Keios Starqua" userId="8cf9fb8f937025db" providerId="LiveId" clId="{85076A51-F27B-492D-B9E1-D0706B05841B}" dt="2021-08-29T06:01:22.496" v="4349"/>
          <ac:picMkLst>
            <pc:docMk/>
            <pc:sldMk cId="2901592498" sldId="295"/>
            <ac:picMk id="66" creationId="{7C3CD854-21CD-4E8C-B5B8-6DD50EA3CD22}"/>
          </ac:picMkLst>
        </pc:picChg>
        <pc:picChg chg="add mod">
          <ac:chgData name="Keios Starqua" userId="8cf9fb8f937025db" providerId="LiveId" clId="{85076A51-F27B-492D-B9E1-D0706B05841B}" dt="2021-08-29T06:01:22.496" v="4349"/>
          <ac:picMkLst>
            <pc:docMk/>
            <pc:sldMk cId="2901592498" sldId="295"/>
            <ac:picMk id="67" creationId="{C7DFFE21-A6B0-4E25-BE9E-2B81ABE3314F}"/>
          </ac:picMkLst>
        </pc:picChg>
        <pc:picChg chg="del">
          <ac:chgData name="Keios Starqua" userId="8cf9fb8f937025db" providerId="LiveId" clId="{85076A51-F27B-492D-B9E1-D0706B05841B}" dt="2021-08-29T06:01:22.051" v="4348" actId="478"/>
          <ac:picMkLst>
            <pc:docMk/>
            <pc:sldMk cId="2901592498" sldId="295"/>
            <ac:picMk id="68" creationId="{F38C6460-9BC6-4D6D-9A2B-1CE20FA6F04C}"/>
          </ac:picMkLst>
        </pc:picChg>
        <pc:picChg chg="del">
          <ac:chgData name="Keios Starqua" userId="8cf9fb8f937025db" providerId="LiveId" clId="{85076A51-F27B-492D-B9E1-D0706B05841B}" dt="2021-08-29T06:01:22.051" v="4348" actId="478"/>
          <ac:picMkLst>
            <pc:docMk/>
            <pc:sldMk cId="2901592498" sldId="295"/>
            <ac:picMk id="69" creationId="{369A6214-0019-469E-AE16-178A1F38E8D0}"/>
          </ac:picMkLst>
        </pc:picChg>
        <pc:picChg chg="del">
          <ac:chgData name="Keios Starqua" userId="8cf9fb8f937025db" providerId="LiveId" clId="{85076A51-F27B-492D-B9E1-D0706B05841B}" dt="2021-08-29T06:01:22.051" v="4348" actId="478"/>
          <ac:picMkLst>
            <pc:docMk/>
            <pc:sldMk cId="2901592498" sldId="295"/>
            <ac:picMk id="70" creationId="{45386D11-0775-4DC9-8EFD-E17BDC7A30F7}"/>
          </ac:picMkLst>
        </pc:picChg>
        <pc:picChg chg="del">
          <ac:chgData name="Keios Starqua" userId="8cf9fb8f937025db" providerId="LiveId" clId="{85076A51-F27B-492D-B9E1-D0706B05841B}" dt="2021-08-29T06:01:22.051" v="4348" actId="478"/>
          <ac:picMkLst>
            <pc:docMk/>
            <pc:sldMk cId="2901592498" sldId="295"/>
            <ac:picMk id="71" creationId="{4686751B-711F-4901-A986-C641F17C1850}"/>
          </ac:picMkLst>
        </pc:picChg>
        <pc:picChg chg="add mod">
          <ac:chgData name="Keios Starqua" userId="8cf9fb8f937025db" providerId="LiveId" clId="{85076A51-F27B-492D-B9E1-D0706B05841B}" dt="2021-08-29T06:01:22.496" v="4349"/>
          <ac:picMkLst>
            <pc:docMk/>
            <pc:sldMk cId="2901592498" sldId="295"/>
            <ac:picMk id="72" creationId="{E5E938D6-B65B-4DC6-AF1B-F4CBFD24463A}"/>
          </ac:picMkLst>
        </pc:picChg>
      </pc:sldChg>
      <pc:sldChg chg="modSp add mod modTransition">
        <pc:chgData name="Keios Starqua" userId="8cf9fb8f937025db" providerId="LiveId" clId="{85076A51-F27B-492D-B9E1-D0706B05841B}" dt="2021-09-01T14:10:52.505" v="5144"/>
        <pc:sldMkLst>
          <pc:docMk/>
          <pc:sldMk cId="1593547702" sldId="296"/>
        </pc:sldMkLst>
        <pc:spChg chg="mod modVis">
          <ac:chgData name="Keios Starqua" userId="8cf9fb8f937025db" providerId="LiveId" clId="{85076A51-F27B-492D-B9E1-D0706B05841B}" dt="2021-09-01T14:09:05.996" v="5143" actId="14429"/>
          <ac:spMkLst>
            <pc:docMk/>
            <pc:sldMk cId="1593547702" sldId="296"/>
            <ac:spMk id="17" creationId="{2104BC60-B314-499F-8E6F-3C0D3BDF39D8}"/>
          </ac:spMkLst>
        </pc:spChg>
        <pc:spChg chg="mod modVis">
          <ac:chgData name="Keios Starqua" userId="8cf9fb8f937025db" providerId="LiveId" clId="{85076A51-F27B-492D-B9E1-D0706B05841B}" dt="2021-09-01T14:09:04.749" v="5141" actId="14430"/>
          <ac:spMkLst>
            <pc:docMk/>
            <pc:sldMk cId="1593547702" sldId="296"/>
            <ac:spMk id="20" creationId="{39416E59-6E58-4276-B42F-49FF359F8B78}"/>
          </ac:spMkLst>
        </pc:spChg>
        <pc:spChg chg="mod modVis">
          <ac:chgData name="Keios Starqua" userId="8cf9fb8f937025db" providerId="LiveId" clId="{85076A51-F27B-492D-B9E1-D0706B05841B}" dt="2021-09-01T14:09:04.381" v="5140" actId="14430"/>
          <ac:spMkLst>
            <pc:docMk/>
            <pc:sldMk cId="1593547702" sldId="296"/>
            <ac:spMk id="22" creationId="{19F5A0D5-2926-43E4-87EE-6C3CD927B8E7}"/>
          </ac:spMkLst>
        </pc:spChg>
        <pc:grpChg chg="mod modVis">
          <ac:chgData name="Keios Starqua" userId="8cf9fb8f937025db" providerId="LiveId" clId="{85076A51-F27B-492D-B9E1-D0706B05841B}" dt="2021-09-01T14:09:05.348" v="5142" actId="14429"/>
          <ac:grpSpMkLst>
            <pc:docMk/>
            <pc:sldMk cId="1593547702" sldId="296"/>
            <ac:grpSpMk id="7" creationId="{EEE4E8D9-914B-4262-8F34-1A3BB58BA8FE}"/>
          </ac:grpSpMkLst>
        </pc:grpChg>
      </pc:sldChg>
      <pc:sldChg chg="modSp add mod modAnim">
        <pc:chgData name="Keios Starqua" userId="8cf9fb8f937025db" providerId="LiveId" clId="{85076A51-F27B-492D-B9E1-D0706B05841B}" dt="2021-09-01T14:19:58.149" v="5160"/>
        <pc:sldMkLst>
          <pc:docMk/>
          <pc:sldMk cId="1960203363" sldId="297"/>
        </pc:sldMkLst>
        <pc:spChg chg="mod modVis">
          <ac:chgData name="Keios Starqua" userId="8cf9fb8f937025db" providerId="LiveId" clId="{85076A51-F27B-492D-B9E1-D0706B05841B}" dt="2021-09-01T14:13:24.499" v="5154" actId="14429"/>
          <ac:spMkLst>
            <pc:docMk/>
            <pc:sldMk cId="1960203363" sldId="297"/>
            <ac:spMk id="4" creationId="{C82A8D65-29AB-46E4-9F0E-258FEA5AE9C5}"/>
          </ac:spMkLst>
        </pc:spChg>
        <pc:spChg chg="mod modVis">
          <ac:chgData name="Keios Starqua" userId="8cf9fb8f937025db" providerId="LiveId" clId="{85076A51-F27B-492D-B9E1-D0706B05841B}" dt="2021-09-01T14:13:25.235" v="5155" actId="14430"/>
          <ac:spMkLst>
            <pc:docMk/>
            <pc:sldMk cId="1960203363" sldId="297"/>
            <ac:spMk id="17" creationId="{2104BC60-B314-499F-8E6F-3C0D3BDF39D8}"/>
          </ac:spMkLst>
        </pc:spChg>
        <pc:grpChg chg="mod modVis">
          <ac:chgData name="Keios Starqua" userId="8cf9fb8f937025db" providerId="LiveId" clId="{85076A51-F27B-492D-B9E1-D0706B05841B}" dt="2021-09-01T14:13:23.667" v="5153" actId="14429"/>
          <ac:grpSpMkLst>
            <pc:docMk/>
            <pc:sldMk cId="1960203363" sldId="297"/>
            <ac:grpSpMk id="5" creationId="{6D8E8758-0FB6-44CC-830E-D4FBDCC2AD42}"/>
          </ac:grpSpMkLst>
        </pc:grpChg>
        <pc:grpChg chg="mod modVis">
          <ac:chgData name="Keios Starqua" userId="8cf9fb8f937025db" providerId="LiveId" clId="{85076A51-F27B-492D-B9E1-D0706B05841B}" dt="2021-09-01T14:13:25.875" v="5156" actId="14430"/>
          <ac:grpSpMkLst>
            <pc:docMk/>
            <pc:sldMk cId="1960203363" sldId="297"/>
            <ac:grpSpMk id="7" creationId="{EEE4E8D9-914B-4262-8F34-1A3BB58BA8FE}"/>
          </ac:grpSpMkLst>
        </pc:grpChg>
      </pc:sldChg>
      <pc:sldChg chg="modSp add del mod">
        <pc:chgData name="Keios Starqua" userId="8cf9fb8f937025db" providerId="LiveId" clId="{85076A51-F27B-492D-B9E1-D0706B05841B}" dt="2021-09-01T14:21:57.233" v="5168" actId="47"/>
        <pc:sldMkLst>
          <pc:docMk/>
          <pc:sldMk cId="913170355" sldId="298"/>
        </pc:sldMkLst>
        <pc:spChg chg="mod modVis">
          <ac:chgData name="Keios Starqua" userId="8cf9fb8f937025db" providerId="LiveId" clId="{85076A51-F27B-492D-B9E1-D0706B05841B}" dt="2021-09-01T14:21:42.202" v="5164" actId="14430"/>
          <ac:spMkLst>
            <pc:docMk/>
            <pc:sldMk cId="913170355" sldId="298"/>
            <ac:spMk id="4" creationId="{C82A8D65-29AB-46E4-9F0E-258FEA5AE9C5}"/>
          </ac:spMkLst>
        </pc:spChg>
        <pc:spChg chg="mod modVis">
          <ac:chgData name="Keios Starqua" userId="8cf9fb8f937025db" providerId="LiveId" clId="{85076A51-F27B-492D-B9E1-D0706B05841B}" dt="2021-09-01T14:21:39.835" v="5162" actId="14429"/>
          <ac:spMkLst>
            <pc:docMk/>
            <pc:sldMk cId="913170355" sldId="298"/>
            <ac:spMk id="20" creationId="{39416E59-6E58-4276-B42F-49FF359F8B78}"/>
          </ac:spMkLst>
        </pc:spChg>
        <pc:spChg chg="mod modVis">
          <ac:chgData name="Keios Starqua" userId="8cf9fb8f937025db" providerId="LiveId" clId="{85076A51-F27B-492D-B9E1-D0706B05841B}" dt="2021-09-01T14:21:39.437" v="5161" actId="14429"/>
          <ac:spMkLst>
            <pc:docMk/>
            <pc:sldMk cId="913170355" sldId="298"/>
            <ac:spMk id="22" creationId="{19F5A0D5-2926-43E4-87EE-6C3CD927B8E7}"/>
          </ac:spMkLst>
        </pc:spChg>
        <pc:grpChg chg="mod modVis">
          <ac:chgData name="Keios Starqua" userId="8cf9fb8f937025db" providerId="LiveId" clId="{85076A51-F27B-492D-B9E1-D0706B05841B}" dt="2021-09-01T14:21:41.443" v="5163" actId="14430"/>
          <ac:grpSpMkLst>
            <pc:docMk/>
            <pc:sldMk cId="913170355" sldId="298"/>
            <ac:grpSpMk id="5" creationId="{6D8E8758-0FB6-44CC-830E-D4FBDCC2AD42}"/>
          </ac:grpSpMkLst>
        </pc:grpChg>
      </pc:sldChg>
      <pc:sldChg chg="add ord modTransition">
        <pc:chgData name="Keios Starqua" userId="8cf9fb8f937025db" providerId="LiveId" clId="{85076A51-F27B-492D-B9E1-D0706B05841B}" dt="2021-09-01T14:22:22.410" v="5169"/>
        <pc:sldMkLst>
          <pc:docMk/>
          <pc:sldMk cId="3823629098" sldId="299"/>
        </pc:sldMkLst>
      </pc:sldChg>
      <pc:sldChg chg="addSp modSp new mod ord modAnim">
        <pc:chgData name="Keios Starqua" userId="8cf9fb8f937025db" providerId="LiveId" clId="{85076A51-F27B-492D-B9E1-D0706B05841B}" dt="2021-09-03T02:29:43.634" v="5359"/>
        <pc:sldMkLst>
          <pc:docMk/>
          <pc:sldMk cId="1828008846" sldId="300"/>
        </pc:sldMkLst>
        <pc:spChg chg="add mod">
          <ac:chgData name="Keios Starqua" userId="8cf9fb8f937025db" providerId="LiveId" clId="{85076A51-F27B-492D-B9E1-D0706B05841B}" dt="2021-09-02T08:17:15.980" v="5262" actId="207"/>
          <ac:spMkLst>
            <pc:docMk/>
            <pc:sldMk cId="1828008846" sldId="300"/>
            <ac:spMk id="6" creationId="{DC63A7A3-A687-4C81-B3A3-FA2235C3FB51}"/>
          </ac:spMkLst>
        </pc:spChg>
        <pc:spChg chg="add mod">
          <ac:chgData name="Keios Starqua" userId="8cf9fb8f937025db" providerId="LiveId" clId="{85076A51-F27B-492D-B9E1-D0706B05841B}" dt="2021-09-02T08:31:58.464" v="5274" actId="1076"/>
          <ac:spMkLst>
            <pc:docMk/>
            <pc:sldMk cId="1828008846" sldId="300"/>
            <ac:spMk id="7" creationId="{BB73D180-A3DA-47C9-B513-7D32A01B8A7D}"/>
          </ac:spMkLst>
        </pc:spChg>
        <pc:spChg chg="add mod">
          <ac:chgData name="Keios Starqua" userId="8cf9fb8f937025db" providerId="LiveId" clId="{85076A51-F27B-492D-B9E1-D0706B05841B}" dt="2021-09-02T08:32:06.927" v="5276" actId="1076"/>
          <ac:spMkLst>
            <pc:docMk/>
            <pc:sldMk cId="1828008846" sldId="300"/>
            <ac:spMk id="8" creationId="{17E9F533-164A-4CCE-B1F5-146F5B86163F}"/>
          </ac:spMkLst>
        </pc:spChg>
        <pc:spChg chg="add mod">
          <ac:chgData name="Keios Starqua" userId="8cf9fb8f937025db" providerId="LiveId" clId="{85076A51-F27B-492D-B9E1-D0706B05841B}" dt="2021-09-02T08:32:13.943" v="5278" actId="1076"/>
          <ac:spMkLst>
            <pc:docMk/>
            <pc:sldMk cId="1828008846" sldId="300"/>
            <ac:spMk id="9" creationId="{80DEC800-2514-440D-BD41-7A3C8522D4A0}"/>
          </ac:spMkLst>
        </pc:spChg>
        <pc:spChg chg="add mod">
          <ac:chgData name="Keios Starqua" userId="8cf9fb8f937025db" providerId="LiveId" clId="{85076A51-F27B-492D-B9E1-D0706B05841B}" dt="2021-09-02T08:32:17.824" v="5280" actId="1076"/>
          <ac:spMkLst>
            <pc:docMk/>
            <pc:sldMk cId="1828008846" sldId="300"/>
            <ac:spMk id="10" creationId="{33A4118E-4C9B-4E13-8348-D569D4FA4BB2}"/>
          </ac:spMkLst>
        </pc:spChg>
        <pc:picChg chg="add">
          <ac:chgData name="Keios Starqua" userId="8cf9fb8f937025db" providerId="LiveId" clId="{85076A51-F27B-492D-B9E1-D0706B05841B}" dt="2021-09-02T08:09:20.428" v="5256" actId="22"/>
          <ac:picMkLst>
            <pc:docMk/>
            <pc:sldMk cId="1828008846" sldId="300"/>
            <ac:picMk id="5" creationId="{0B4608FA-5490-4EC4-B1B5-72CA05B448C6}"/>
          </ac:picMkLst>
        </pc:picChg>
      </pc:sldChg>
      <pc:sldChg chg="addSp delSp modSp new mod">
        <pc:chgData name="Keios Starqua" userId="8cf9fb8f937025db" providerId="LiveId" clId="{85076A51-F27B-492D-B9E1-D0706B05841B}" dt="2021-09-02T12:10:30.478" v="5355" actId="1076"/>
        <pc:sldMkLst>
          <pc:docMk/>
          <pc:sldMk cId="1373490440" sldId="301"/>
        </pc:sldMkLst>
        <pc:spChg chg="mod">
          <ac:chgData name="Keios Starqua" userId="8cf9fb8f937025db" providerId="LiveId" clId="{85076A51-F27B-492D-B9E1-D0706B05841B}" dt="2021-09-02T11:37:08.047" v="5329" actId="255"/>
          <ac:spMkLst>
            <pc:docMk/>
            <pc:sldMk cId="1373490440" sldId="301"/>
            <ac:spMk id="2" creationId="{D8D7B1BB-5951-4A97-AFC0-235FB0D2D29E}"/>
          </ac:spMkLst>
        </pc:spChg>
        <pc:spChg chg="del">
          <ac:chgData name="Keios Starqua" userId="8cf9fb8f937025db" providerId="LiveId" clId="{85076A51-F27B-492D-B9E1-D0706B05841B}" dt="2021-09-02T11:35:03.127" v="5306" actId="478"/>
          <ac:spMkLst>
            <pc:docMk/>
            <pc:sldMk cId="1373490440" sldId="301"/>
            <ac:spMk id="3" creationId="{E9B080A3-F61A-4002-BC3E-13A06B3834DE}"/>
          </ac:spMkLst>
        </pc:spChg>
        <pc:spChg chg="add mod">
          <ac:chgData name="Keios Starqua" userId="8cf9fb8f937025db" providerId="LiveId" clId="{85076A51-F27B-492D-B9E1-D0706B05841B}" dt="2021-09-02T12:10:30.478" v="5355" actId="1076"/>
          <ac:spMkLst>
            <pc:docMk/>
            <pc:sldMk cId="1373490440" sldId="301"/>
            <ac:spMk id="4" creationId="{22DE711C-1B6C-44EC-AF7F-9AF50DD7381A}"/>
          </ac:spMkLst>
        </pc:spChg>
      </pc:sldChg>
      <pc:sldMasterChg chg="modSp setBg modSldLayout">
        <pc:chgData name="Keios Starqua" userId="8cf9fb8f937025db" providerId="LiveId" clId="{85076A51-F27B-492D-B9E1-D0706B05841B}" dt="2021-08-20T09:14:18.772" v="540" actId="478"/>
        <pc:sldMasterMkLst>
          <pc:docMk/>
          <pc:sldMasterMk cId="3831604033" sldId="2147483648"/>
        </pc:sldMasterMkLst>
        <pc:spChg chg="mod">
          <ac:chgData name="Keios Starqua" userId="8cf9fb8f937025db" providerId="LiveId" clId="{85076A51-F27B-492D-B9E1-D0706B05841B}" dt="2021-08-20T08:57:11.680" v="412" actId="255"/>
          <ac:spMkLst>
            <pc:docMk/>
            <pc:sldMasterMk cId="3831604033" sldId="2147483648"/>
            <ac:spMk id="2" creationId="{4BD29512-7DFF-40BF-B4F5-70DAD6794027}"/>
          </ac:spMkLst>
        </pc:spChg>
        <pc:spChg chg="mod">
          <ac:chgData name="Keios Starqua" userId="8cf9fb8f937025db" providerId="LiveId" clId="{85076A51-F27B-492D-B9E1-D0706B05841B}" dt="2021-08-20T08:57:05.911" v="411" actId="207"/>
          <ac:spMkLst>
            <pc:docMk/>
            <pc:sldMasterMk cId="3831604033" sldId="2147483648"/>
            <ac:spMk id="3" creationId="{52AC11E5-412C-4913-91F0-BA9EC580031A}"/>
          </ac:spMkLst>
        </pc:spChg>
        <pc:sldLayoutChg chg="setBg">
          <pc:chgData name="Keios Starqua" userId="8cf9fb8f937025db" providerId="LiveId" clId="{85076A51-F27B-492D-B9E1-D0706B05841B}" dt="2021-08-20T08:44:03.388" v="402"/>
          <pc:sldLayoutMkLst>
            <pc:docMk/>
            <pc:sldMasterMk cId="3831604033" sldId="2147483648"/>
            <pc:sldLayoutMk cId="1636383385" sldId="2147483649"/>
          </pc:sldLayoutMkLst>
        </pc:sldLayoutChg>
        <pc:sldLayoutChg chg="addSp delSp modSp mod setBg">
          <pc:chgData name="Keios Starqua" userId="8cf9fb8f937025db" providerId="LiveId" clId="{85076A51-F27B-492D-B9E1-D0706B05841B}" dt="2021-08-20T09:14:18.772" v="540" actId="478"/>
          <pc:sldLayoutMkLst>
            <pc:docMk/>
            <pc:sldMasterMk cId="3831604033" sldId="2147483648"/>
            <pc:sldLayoutMk cId="1972616586" sldId="2147483650"/>
          </pc:sldLayoutMkLst>
          <pc:picChg chg="add del mod">
            <ac:chgData name="Keios Starqua" userId="8cf9fb8f937025db" providerId="LiveId" clId="{85076A51-F27B-492D-B9E1-D0706B05841B}" dt="2021-08-20T09:14:18.772" v="540" actId="478"/>
            <ac:picMkLst>
              <pc:docMk/>
              <pc:sldMasterMk cId="3831604033" sldId="2147483648"/>
              <pc:sldLayoutMk cId="1972616586" sldId="2147483650"/>
              <ac:picMk id="8" creationId="{98F45FCC-866A-49A5-BF70-0C41987FE205}"/>
            </ac:picMkLst>
          </pc:picChg>
        </pc:sldLayoutChg>
        <pc:sldLayoutChg chg="setBg">
          <pc:chgData name="Keios Starqua" userId="8cf9fb8f937025db" providerId="LiveId" clId="{85076A51-F27B-492D-B9E1-D0706B05841B}" dt="2021-08-20T08:44:03.388" v="402"/>
          <pc:sldLayoutMkLst>
            <pc:docMk/>
            <pc:sldMasterMk cId="3831604033" sldId="2147483648"/>
            <pc:sldLayoutMk cId="2198311515" sldId="2147483651"/>
          </pc:sldLayoutMkLst>
        </pc:sldLayoutChg>
        <pc:sldLayoutChg chg="setBg">
          <pc:chgData name="Keios Starqua" userId="8cf9fb8f937025db" providerId="LiveId" clId="{85076A51-F27B-492D-B9E1-D0706B05841B}" dt="2021-08-20T08:44:03.388" v="402"/>
          <pc:sldLayoutMkLst>
            <pc:docMk/>
            <pc:sldMasterMk cId="3831604033" sldId="2147483648"/>
            <pc:sldLayoutMk cId="3240273045" sldId="2147483652"/>
          </pc:sldLayoutMkLst>
        </pc:sldLayoutChg>
        <pc:sldLayoutChg chg="setBg">
          <pc:chgData name="Keios Starqua" userId="8cf9fb8f937025db" providerId="LiveId" clId="{85076A51-F27B-492D-B9E1-D0706B05841B}" dt="2021-08-20T08:44:03.388" v="402"/>
          <pc:sldLayoutMkLst>
            <pc:docMk/>
            <pc:sldMasterMk cId="3831604033" sldId="2147483648"/>
            <pc:sldLayoutMk cId="2870640952" sldId="2147483653"/>
          </pc:sldLayoutMkLst>
        </pc:sldLayoutChg>
        <pc:sldLayoutChg chg="setBg">
          <pc:chgData name="Keios Starqua" userId="8cf9fb8f937025db" providerId="LiveId" clId="{85076A51-F27B-492D-B9E1-D0706B05841B}" dt="2021-08-20T08:44:03.388" v="402"/>
          <pc:sldLayoutMkLst>
            <pc:docMk/>
            <pc:sldMasterMk cId="3831604033" sldId="2147483648"/>
            <pc:sldLayoutMk cId="1071238424" sldId="2147483654"/>
          </pc:sldLayoutMkLst>
        </pc:sldLayoutChg>
        <pc:sldLayoutChg chg="setBg">
          <pc:chgData name="Keios Starqua" userId="8cf9fb8f937025db" providerId="LiveId" clId="{85076A51-F27B-492D-B9E1-D0706B05841B}" dt="2021-08-20T08:44:03.388" v="402"/>
          <pc:sldLayoutMkLst>
            <pc:docMk/>
            <pc:sldMasterMk cId="3831604033" sldId="2147483648"/>
            <pc:sldLayoutMk cId="177203420" sldId="2147483655"/>
          </pc:sldLayoutMkLst>
        </pc:sldLayoutChg>
        <pc:sldLayoutChg chg="setBg">
          <pc:chgData name="Keios Starqua" userId="8cf9fb8f937025db" providerId="LiveId" clId="{85076A51-F27B-492D-B9E1-D0706B05841B}" dt="2021-08-20T08:44:03.388" v="402"/>
          <pc:sldLayoutMkLst>
            <pc:docMk/>
            <pc:sldMasterMk cId="3831604033" sldId="2147483648"/>
            <pc:sldLayoutMk cId="3994400363" sldId="2147483656"/>
          </pc:sldLayoutMkLst>
        </pc:sldLayoutChg>
        <pc:sldLayoutChg chg="setBg">
          <pc:chgData name="Keios Starqua" userId="8cf9fb8f937025db" providerId="LiveId" clId="{85076A51-F27B-492D-B9E1-D0706B05841B}" dt="2021-08-20T08:44:03.388" v="402"/>
          <pc:sldLayoutMkLst>
            <pc:docMk/>
            <pc:sldMasterMk cId="3831604033" sldId="2147483648"/>
            <pc:sldLayoutMk cId="3659198057" sldId="2147483657"/>
          </pc:sldLayoutMkLst>
        </pc:sldLayoutChg>
        <pc:sldLayoutChg chg="setBg">
          <pc:chgData name="Keios Starqua" userId="8cf9fb8f937025db" providerId="LiveId" clId="{85076A51-F27B-492D-B9E1-D0706B05841B}" dt="2021-08-20T08:44:03.388" v="402"/>
          <pc:sldLayoutMkLst>
            <pc:docMk/>
            <pc:sldMasterMk cId="3831604033" sldId="2147483648"/>
            <pc:sldLayoutMk cId="3130603751" sldId="2147483658"/>
          </pc:sldLayoutMkLst>
        </pc:sldLayoutChg>
        <pc:sldLayoutChg chg="setBg">
          <pc:chgData name="Keios Starqua" userId="8cf9fb8f937025db" providerId="LiveId" clId="{85076A51-F27B-492D-B9E1-D0706B05841B}" dt="2021-08-20T08:44:03.388" v="402"/>
          <pc:sldLayoutMkLst>
            <pc:docMk/>
            <pc:sldMasterMk cId="3831604033" sldId="2147483648"/>
            <pc:sldLayoutMk cId="2878863472" sldId="2147483659"/>
          </pc:sldLayoutMkLst>
        </pc:sldLayoutChg>
      </pc:sldMasterChg>
    </pc:docChg>
  </pc:docChgLst>
  <pc:docChgLst>
    <pc:chgData name="Keios Starqua" userId="8cf9fb8f937025db" providerId="LiveId" clId="{69F9A441-9C1E-4ACA-8176-62202A244170}"/>
    <pc:docChg chg="custSel addSld delSld modSld sldOrd addSection modSection">
      <pc:chgData name="Keios Starqua" userId="8cf9fb8f937025db" providerId="LiveId" clId="{69F9A441-9C1E-4ACA-8176-62202A244170}" dt="2021-09-03T15:27:11.575" v="251" actId="1035"/>
      <pc:docMkLst>
        <pc:docMk/>
      </pc:docMkLst>
      <pc:sldChg chg="ord">
        <pc:chgData name="Keios Starqua" userId="8cf9fb8f937025db" providerId="LiveId" clId="{69F9A441-9C1E-4ACA-8176-62202A244170}" dt="2021-09-03T08:17:12.428" v="11"/>
        <pc:sldMkLst>
          <pc:docMk/>
          <pc:sldMk cId="832920031" sldId="259"/>
        </pc:sldMkLst>
      </pc:sldChg>
      <pc:sldChg chg="addSp delSp modSp mod modAnim">
        <pc:chgData name="Keios Starqua" userId="8cf9fb8f937025db" providerId="LiveId" clId="{69F9A441-9C1E-4ACA-8176-62202A244170}" dt="2021-09-03T09:44:13.135" v="92"/>
        <pc:sldMkLst>
          <pc:docMk/>
          <pc:sldMk cId="4103140844" sldId="266"/>
        </pc:sldMkLst>
        <pc:spChg chg="add del mod">
          <ac:chgData name="Keios Starqua" userId="8cf9fb8f937025db" providerId="LiveId" clId="{69F9A441-9C1E-4ACA-8176-62202A244170}" dt="2021-09-03T09:07:52.934" v="19" actId="478"/>
          <ac:spMkLst>
            <pc:docMk/>
            <pc:sldMk cId="4103140844" sldId="266"/>
            <ac:spMk id="2" creationId="{D243F09E-7288-4480-BCDC-CD2F032EEB75}"/>
          </ac:spMkLst>
        </pc:spChg>
        <pc:spChg chg="add del mod">
          <ac:chgData name="Keios Starqua" userId="8cf9fb8f937025db" providerId="LiveId" clId="{69F9A441-9C1E-4ACA-8176-62202A244170}" dt="2021-09-03T09:07:29.104" v="16" actId="11529"/>
          <ac:spMkLst>
            <pc:docMk/>
            <pc:sldMk cId="4103140844" sldId="266"/>
            <ac:spMk id="3" creationId="{2D18F90B-A12A-4DC3-98A7-A71ED647ED6C}"/>
          </ac:spMkLst>
        </pc:spChg>
        <pc:spChg chg="add del">
          <ac:chgData name="Keios Starqua" userId="8cf9fb8f937025db" providerId="LiveId" clId="{69F9A441-9C1E-4ACA-8176-62202A244170}" dt="2021-09-03T09:08:16.846" v="21" actId="478"/>
          <ac:spMkLst>
            <pc:docMk/>
            <pc:sldMk cId="4103140844" sldId="266"/>
            <ac:spMk id="27" creationId="{41200216-2F32-494E-AD94-4A489BF37965}"/>
          </ac:spMkLst>
        </pc:spChg>
        <pc:spChg chg="add del mod">
          <ac:chgData name="Keios Starqua" userId="8cf9fb8f937025db" providerId="LiveId" clId="{69F9A441-9C1E-4ACA-8176-62202A244170}" dt="2021-09-03T09:08:38.743" v="24" actId="478"/>
          <ac:spMkLst>
            <pc:docMk/>
            <pc:sldMk cId="4103140844" sldId="266"/>
            <ac:spMk id="28" creationId="{D6FA3C44-B1CA-403F-BC4F-183A835F7D66}"/>
          </ac:spMkLst>
        </pc:spChg>
        <pc:spChg chg="add del">
          <ac:chgData name="Keios Starqua" userId="8cf9fb8f937025db" providerId="LiveId" clId="{69F9A441-9C1E-4ACA-8176-62202A244170}" dt="2021-09-03T09:09:24.640" v="33" actId="478"/>
          <ac:spMkLst>
            <pc:docMk/>
            <pc:sldMk cId="4103140844" sldId="266"/>
            <ac:spMk id="33" creationId="{55FA45C5-BC7B-46F6-BD7E-926A7D38C644}"/>
          </ac:spMkLst>
        </pc:spChg>
        <pc:spChg chg="add del">
          <ac:chgData name="Keios Starqua" userId="8cf9fb8f937025db" providerId="LiveId" clId="{69F9A441-9C1E-4ACA-8176-62202A244170}" dt="2021-09-03T09:10:04.432" v="36" actId="478"/>
          <ac:spMkLst>
            <pc:docMk/>
            <pc:sldMk cId="4103140844" sldId="266"/>
            <ac:spMk id="34" creationId="{076C9FEA-44DC-4A1F-8501-23B31D32D57B}"/>
          </ac:spMkLst>
        </pc:spChg>
        <pc:spChg chg="add del">
          <ac:chgData name="Keios Starqua" userId="8cf9fb8f937025db" providerId="LiveId" clId="{69F9A441-9C1E-4ACA-8176-62202A244170}" dt="2021-09-03T09:10:14.653" v="38" actId="478"/>
          <ac:spMkLst>
            <pc:docMk/>
            <pc:sldMk cId="4103140844" sldId="266"/>
            <ac:spMk id="35" creationId="{6641DC4B-9477-4EC9-A4CD-ED2149E27387}"/>
          </ac:spMkLst>
        </pc:spChg>
        <pc:spChg chg="add mod">
          <ac:chgData name="Keios Starqua" userId="8cf9fb8f937025db" providerId="LiveId" clId="{69F9A441-9C1E-4ACA-8176-62202A244170}" dt="2021-09-03T09:12:19.961" v="52" actId="206"/>
          <ac:spMkLst>
            <pc:docMk/>
            <pc:sldMk cId="4103140844" sldId="266"/>
            <ac:spMk id="36" creationId="{5ED13F94-22D7-4002-9BFC-0B382AFF7BD4}"/>
          </ac:spMkLst>
        </pc:spChg>
        <pc:spChg chg="add mod">
          <ac:chgData name="Keios Starqua" userId="8cf9fb8f937025db" providerId="LiveId" clId="{69F9A441-9C1E-4ACA-8176-62202A244170}" dt="2021-09-03T09:41:22.110" v="73" actId="206"/>
          <ac:spMkLst>
            <pc:docMk/>
            <pc:sldMk cId="4103140844" sldId="266"/>
            <ac:spMk id="37" creationId="{2F403088-E91F-4EBF-97A4-F587E34E9F0C}"/>
          </ac:spMkLst>
        </pc:spChg>
        <pc:spChg chg="add mod">
          <ac:chgData name="Keios Starqua" userId="8cf9fb8f937025db" providerId="LiveId" clId="{69F9A441-9C1E-4ACA-8176-62202A244170}" dt="2021-09-03T09:41:14.149" v="72" actId="206"/>
          <ac:spMkLst>
            <pc:docMk/>
            <pc:sldMk cId="4103140844" sldId="266"/>
            <ac:spMk id="38" creationId="{BBC8A80E-278C-4667-83B8-E9A792DE227B}"/>
          </ac:spMkLst>
        </pc:spChg>
        <pc:spChg chg="add del mod">
          <ac:chgData name="Keios Starqua" userId="8cf9fb8f937025db" providerId="LiveId" clId="{69F9A441-9C1E-4ACA-8176-62202A244170}" dt="2021-09-03T09:41:04.353" v="71" actId="478"/>
          <ac:spMkLst>
            <pc:docMk/>
            <pc:sldMk cId="4103140844" sldId="266"/>
            <ac:spMk id="39" creationId="{DA2EB5D7-B646-4864-8E63-4545C270107F}"/>
          </ac:spMkLst>
        </pc:spChg>
        <pc:spChg chg="add mod">
          <ac:chgData name="Keios Starqua" userId="8cf9fb8f937025db" providerId="LiveId" clId="{69F9A441-9C1E-4ACA-8176-62202A244170}" dt="2021-09-03T09:41:46.062" v="77" actId="206"/>
          <ac:spMkLst>
            <pc:docMk/>
            <pc:sldMk cId="4103140844" sldId="266"/>
            <ac:spMk id="40" creationId="{4F06D560-6FDB-465B-BF19-F934E31D2EDD}"/>
          </ac:spMkLst>
        </pc:spChg>
        <pc:cxnChg chg="add del mod">
          <ac:chgData name="Keios Starqua" userId="8cf9fb8f937025db" providerId="LiveId" clId="{69F9A441-9C1E-4ACA-8176-62202A244170}" dt="2021-09-03T09:09:32.694" v="34" actId="478"/>
          <ac:cxnSpMkLst>
            <pc:docMk/>
            <pc:sldMk cId="4103140844" sldId="266"/>
            <ac:cxnSpMk id="30" creationId="{F15CA7D6-708B-4ECD-979C-02DB20DB8FF4}"/>
          </ac:cxnSpMkLst>
        </pc:cxnChg>
      </pc:sldChg>
      <pc:sldChg chg="mod ord modShow">
        <pc:chgData name="Keios Starqua" userId="8cf9fb8f937025db" providerId="LiveId" clId="{69F9A441-9C1E-4ACA-8176-62202A244170}" dt="2021-09-03T09:52:51.437" v="93" actId="729"/>
        <pc:sldMkLst>
          <pc:docMk/>
          <pc:sldMk cId="3837507125" sldId="269"/>
        </pc:sldMkLst>
      </pc:sldChg>
      <pc:sldChg chg="addSp modSp mod ord modAnim">
        <pc:chgData name="Keios Starqua" userId="8cf9fb8f937025db" providerId="LiveId" clId="{69F9A441-9C1E-4ACA-8176-62202A244170}" dt="2021-09-03T14:37:00.307" v="104" actId="20577"/>
        <pc:sldMkLst>
          <pc:docMk/>
          <pc:sldMk cId="2852517762" sldId="286"/>
        </pc:sldMkLst>
        <pc:spChg chg="mod">
          <ac:chgData name="Keios Starqua" userId="8cf9fb8f937025db" providerId="LiveId" clId="{69F9A441-9C1E-4ACA-8176-62202A244170}" dt="2021-09-03T14:36:24.366" v="95"/>
          <ac:spMkLst>
            <pc:docMk/>
            <pc:sldMk cId="2852517762" sldId="286"/>
            <ac:spMk id="15" creationId="{7DE2F5E3-57DB-4CDA-9661-6CC330E17DAF}"/>
          </ac:spMkLst>
        </pc:spChg>
        <pc:spChg chg="mod">
          <ac:chgData name="Keios Starqua" userId="8cf9fb8f937025db" providerId="LiveId" clId="{69F9A441-9C1E-4ACA-8176-62202A244170}" dt="2021-09-03T14:36:24.366" v="95"/>
          <ac:spMkLst>
            <pc:docMk/>
            <pc:sldMk cId="2852517762" sldId="286"/>
            <ac:spMk id="24" creationId="{96B457E5-B756-4835-966D-F285F1D21C1F}"/>
          </ac:spMkLst>
        </pc:spChg>
        <pc:spChg chg="mod">
          <ac:chgData name="Keios Starqua" userId="8cf9fb8f937025db" providerId="LiveId" clId="{69F9A441-9C1E-4ACA-8176-62202A244170}" dt="2021-09-03T14:36:24.366" v="95"/>
          <ac:spMkLst>
            <pc:docMk/>
            <pc:sldMk cId="2852517762" sldId="286"/>
            <ac:spMk id="26" creationId="{EE824694-8200-4590-A553-430F99964C5B}"/>
          </ac:spMkLst>
        </pc:spChg>
        <pc:spChg chg="mod">
          <ac:chgData name="Keios Starqua" userId="8cf9fb8f937025db" providerId="LiveId" clId="{69F9A441-9C1E-4ACA-8176-62202A244170}" dt="2021-09-03T14:36:24.366" v="95"/>
          <ac:spMkLst>
            <pc:docMk/>
            <pc:sldMk cId="2852517762" sldId="286"/>
            <ac:spMk id="28" creationId="{6484BA4E-2E49-403A-B519-FBCEEC7D6FE6}"/>
          </ac:spMkLst>
        </pc:spChg>
        <pc:spChg chg="mod">
          <ac:chgData name="Keios Starqua" userId="8cf9fb8f937025db" providerId="LiveId" clId="{69F9A441-9C1E-4ACA-8176-62202A244170}" dt="2021-09-03T14:36:51.193" v="97" actId="1076"/>
          <ac:spMkLst>
            <pc:docMk/>
            <pc:sldMk cId="2852517762" sldId="286"/>
            <ac:spMk id="31" creationId="{DFD0B5A3-EB1E-4BF9-ADCF-2292612FA2E8}"/>
          </ac:spMkLst>
        </pc:spChg>
        <pc:spChg chg="mod">
          <ac:chgData name="Keios Starqua" userId="8cf9fb8f937025db" providerId="LiveId" clId="{69F9A441-9C1E-4ACA-8176-62202A244170}" dt="2021-09-03T14:36:51.193" v="97" actId="1076"/>
          <ac:spMkLst>
            <pc:docMk/>
            <pc:sldMk cId="2852517762" sldId="286"/>
            <ac:spMk id="32" creationId="{D2AB9DDF-FAF3-4F5C-BFA1-04BB338799C9}"/>
          </ac:spMkLst>
        </pc:spChg>
        <pc:spChg chg="mod">
          <ac:chgData name="Keios Starqua" userId="8cf9fb8f937025db" providerId="LiveId" clId="{69F9A441-9C1E-4ACA-8176-62202A244170}" dt="2021-09-03T14:36:51.193" v="97" actId="1076"/>
          <ac:spMkLst>
            <pc:docMk/>
            <pc:sldMk cId="2852517762" sldId="286"/>
            <ac:spMk id="33" creationId="{AC8AB94C-DF74-4DD6-B160-CA4B70BC1CBB}"/>
          </ac:spMkLst>
        </pc:spChg>
        <pc:spChg chg="mod">
          <ac:chgData name="Keios Starqua" userId="8cf9fb8f937025db" providerId="LiveId" clId="{69F9A441-9C1E-4ACA-8176-62202A244170}" dt="2021-09-03T14:36:51.193" v="97" actId="1076"/>
          <ac:spMkLst>
            <pc:docMk/>
            <pc:sldMk cId="2852517762" sldId="286"/>
            <ac:spMk id="62" creationId="{331A3C7B-50AC-4EE8-9CDB-CBAD9CAAF6DF}"/>
          </ac:spMkLst>
        </pc:spChg>
        <pc:spChg chg="add mod">
          <ac:chgData name="Keios Starqua" userId="8cf9fb8f937025db" providerId="LiveId" clId="{69F9A441-9C1E-4ACA-8176-62202A244170}" dt="2021-09-03T14:37:00.307" v="104" actId="20577"/>
          <ac:spMkLst>
            <pc:docMk/>
            <pc:sldMk cId="2852517762" sldId="286"/>
            <ac:spMk id="63" creationId="{F6A7B9DC-7250-44DF-831D-0D58E8C90508}"/>
          </ac:spMkLst>
        </pc:spChg>
        <pc:grpChg chg="mod">
          <ac:chgData name="Keios Starqua" userId="8cf9fb8f937025db" providerId="LiveId" clId="{69F9A441-9C1E-4ACA-8176-62202A244170}" dt="2021-09-03T14:36:24.366" v="95"/>
          <ac:grpSpMkLst>
            <pc:docMk/>
            <pc:sldMk cId="2852517762" sldId="286"/>
            <ac:grpSpMk id="6" creationId="{D8901A2C-6D47-4C43-A0D2-43ACCB7F33F7}"/>
          </ac:grpSpMkLst>
        </pc:grpChg>
        <pc:picChg chg="mod">
          <ac:chgData name="Keios Starqua" userId="8cf9fb8f937025db" providerId="LiveId" clId="{69F9A441-9C1E-4ACA-8176-62202A244170}" dt="2021-09-03T14:36:24.366" v="95"/>
          <ac:picMkLst>
            <pc:docMk/>
            <pc:sldMk cId="2852517762" sldId="286"/>
            <ac:picMk id="17" creationId="{4A32B748-3624-4300-8D6A-5E30058A6C8C}"/>
          </ac:picMkLst>
        </pc:picChg>
      </pc:sldChg>
      <pc:sldChg chg="addSp modSp mod modAnim">
        <pc:chgData name="Keios Starqua" userId="8cf9fb8f937025db" providerId="LiveId" clId="{69F9A441-9C1E-4ACA-8176-62202A244170}" dt="2021-09-03T15:26:25.783" v="243" actId="1036"/>
        <pc:sldMkLst>
          <pc:docMk/>
          <pc:sldMk cId="904765501" sldId="287"/>
        </pc:sldMkLst>
        <pc:spChg chg="mod modVis">
          <ac:chgData name="Keios Starqua" userId="8cf9fb8f937025db" providerId="LiveId" clId="{69F9A441-9C1E-4ACA-8176-62202A244170}" dt="2021-09-03T15:20:02.764" v="117" actId="14429"/>
          <ac:spMkLst>
            <pc:docMk/>
            <pc:sldMk cId="904765501" sldId="287"/>
            <ac:spMk id="42" creationId="{93A68954-C9D1-46A4-9ADA-C50141F77C3F}"/>
          </ac:spMkLst>
        </pc:spChg>
        <pc:spChg chg="mod ord modVis">
          <ac:chgData name="Keios Starqua" userId="8cf9fb8f937025db" providerId="LiveId" clId="{69F9A441-9C1E-4ACA-8176-62202A244170}" dt="2021-09-03T15:26:25.783" v="243" actId="1036"/>
          <ac:spMkLst>
            <pc:docMk/>
            <pc:sldMk cId="904765501" sldId="287"/>
            <ac:spMk id="43" creationId="{02EFA013-F076-414A-A3CB-707367844A03}"/>
          </ac:spMkLst>
        </pc:spChg>
        <pc:spChg chg="add mod ord">
          <ac:chgData name="Keios Starqua" userId="8cf9fb8f937025db" providerId="LiveId" clId="{69F9A441-9C1E-4ACA-8176-62202A244170}" dt="2021-09-03T15:22:30.219" v="156"/>
          <ac:spMkLst>
            <pc:docMk/>
            <pc:sldMk cId="904765501" sldId="287"/>
            <ac:spMk id="58" creationId="{066C2D62-D9F3-4B6E-BF82-00E5EF93AF72}"/>
          </ac:spMkLst>
        </pc:spChg>
        <pc:spChg chg="mod modVis">
          <ac:chgData name="Keios Starqua" userId="8cf9fb8f937025db" providerId="LiveId" clId="{69F9A441-9C1E-4ACA-8176-62202A244170}" dt="2021-09-03T15:26:20.688" v="241" actId="1036"/>
          <ac:spMkLst>
            <pc:docMk/>
            <pc:sldMk cId="904765501" sldId="287"/>
            <ac:spMk id="69" creationId="{4AB0B6A4-62DD-4CF9-B9CC-3DAF4132EB2F}"/>
          </ac:spMkLst>
        </pc:spChg>
        <pc:grpChg chg="mod modVis">
          <ac:chgData name="Keios Starqua" userId="8cf9fb8f937025db" providerId="LiveId" clId="{69F9A441-9C1E-4ACA-8176-62202A244170}" dt="2021-09-03T15:22:35.274" v="158" actId="14430"/>
          <ac:grpSpMkLst>
            <pc:docMk/>
            <pc:sldMk cId="904765501" sldId="287"/>
            <ac:grpSpMk id="13" creationId="{E075F5A8-CD29-418B-8437-4594AB1B5B13}"/>
          </ac:grpSpMkLst>
        </pc:grpChg>
      </pc:sldChg>
      <pc:sldChg chg="addSp modSp mod modAnim">
        <pc:chgData name="Keios Starqua" userId="8cf9fb8f937025db" providerId="LiveId" clId="{69F9A441-9C1E-4ACA-8176-62202A244170}" dt="2021-09-03T15:26:37.673" v="244" actId="1036"/>
        <pc:sldMkLst>
          <pc:docMk/>
          <pc:sldMk cId="1877358754" sldId="288"/>
        </pc:sldMkLst>
        <pc:spChg chg="mod modVis">
          <ac:chgData name="Keios Starqua" userId="8cf9fb8f937025db" providerId="LiveId" clId="{69F9A441-9C1E-4ACA-8176-62202A244170}" dt="2021-09-03T15:26:37.673" v="244" actId="1036"/>
          <ac:spMkLst>
            <pc:docMk/>
            <pc:sldMk cId="1877358754" sldId="288"/>
            <ac:spMk id="44" creationId="{03EA880D-896F-4891-A316-DCA9A61477E7}"/>
          </ac:spMkLst>
        </pc:spChg>
        <pc:spChg chg="add mod ord">
          <ac:chgData name="Keios Starqua" userId="8cf9fb8f937025db" providerId="LiveId" clId="{69F9A441-9C1E-4ACA-8176-62202A244170}" dt="2021-09-03T15:26:06.452" v="235"/>
          <ac:spMkLst>
            <pc:docMk/>
            <pc:sldMk cId="1877358754" sldId="288"/>
            <ac:spMk id="64" creationId="{673ED39A-8B11-464B-A7F7-1FEF8EA13C42}"/>
          </ac:spMkLst>
        </pc:spChg>
        <pc:spChg chg="mod modVis">
          <ac:chgData name="Keios Starqua" userId="8cf9fb8f937025db" providerId="LiveId" clId="{69F9A441-9C1E-4ACA-8176-62202A244170}" dt="2021-09-03T15:26:11.216" v="238" actId="1036"/>
          <ac:spMkLst>
            <pc:docMk/>
            <pc:sldMk cId="1877358754" sldId="288"/>
            <ac:spMk id="78" creationId="{8751F690-0C8C-4B6C-B7DD-4339F94A7CD1}"/>
          </ac:spMkLst>
        </pc:spChg>
      </pc:sldChg>
      <pc:sldChg chg="modSp mod">
        <pc:chgData name="Keios Starqua" userId="8cf9fb8f937025db" providerId="LiveId" clId="{69F9A441-9C1E-4ACA-8176-62202A244170}" dt="2021-09-03T15:27:11.575" v="251" actId="1035"/>
        <pc:sldMkLst>
          <pc:docMk/>
          <pc:sldMk cId="2737011473" sldId="289"/>
        </pc:sldMkLst>
        <pc:spChg chg="mod">
          <ac:chgData name="Keios Starqua" userId="8cf9fb8f937025db" providerId="LiveId" clId="{69F9A441-9C1E-4ACA-8176-62202A244170}" dt="2021-09-03T15:27:11.575" v="251" actId="1035"/>
          <ac:spMkLst>
            <pc:docMk/>
            <pc:sldMk cId="2737011473" sldId="289"/>
            <ac:spMk id="43" creationId="{F9CC562E-D0A8-4599-9CF5-7A9A700D2093}"/>
          </ac:spMkLst>
        </pc:spChg>
      </pc:sldChg>
      <pc:sldChg chg="modSp mod">
        <pc:chgData name="Keios Starqua" userId="8cf9fb8f937025db" providerId="LiveId" clId="{69F9A441-9C1E-4ACA-8176-62202A244170}" dt="2021-09-03T15:18:07.037" v="112" actId="14430"/>
        <pc:sldMkLst>
          <pc:docMk/>
          <pc:sldMk cId="3921655624" sldId="292"/>
        </pc:sldMkLst>
        <pc:spChg chg="mod modVis">
          <ac:chgData name="Keios Starqua" userId="8cf9fb8f937025db" providerId="LiveId" clId="{69F9A441-9C1E-4ACA-8176-62202A244170}" dt="2021-09-03T15:18:07.037" v="112" actId="14430"/>
          <ac:spMkLst>
            <pc:docMk/>
            <pc:sldMk cId="3921655624" sldId="292"/>
            <ac:spMk id="44" creationId="{1E5162E0-12CF-4867-B948-67FFA0099676}"/>
          </ac:spMkLst>
        </pc:spChg>
      </pc:sldChg>
      <pc:sldChg chg="addSp modSp ord">
        <pc:chgData name="Keios Starqua" userId="8cf9fb8f937025db" providerId="LiveId" clId="{69F9A441-9C1E-4ACA-8176-62202A244170}" dt="2021-09-03T14:35:38.081" v="94"/>
        <pc:sldMkLst>
          <pc:docMk/>
          <pc:sldMk cId="1828008846" sldId="300"/>
        </pc:sldMkLst>
        <pc:picChg chg="add mod">
          <ac:chgData name="Keios Starqua" userId="8cf9fb8f937025db" providerId="LiveId" clId="{69F9A441-9C1E-4ACA-8176-62202A244170}" dt="2021-09-03T14:35:38.081" v="94"/>
          <ac:picMkLst>
            <pc:docMk/>
            <pc:sldMk cId="1828008846" sldId="300"/>
            <ac:picMk id="11" creationId="{745E683A-9CFF-4CF2-8D47-2B8542D78EE9}"/>
          </ac:picMkLst>
        </pc:picChg>
      </pc:sldChg>
      <pc:sldChg chg="new del">
        <pc:chgData name="Keios Starqua" userId="8cf9fb8f937025db" providerId="LiveId" clId="{69F9A441-9C1E-4ACA-8176-62202A244170}" dt="2021-09-03T09:35:21.040" v="55" actId="47"/>
        <pc:sldMkLst>
          <pc:docMk/>
          <pc:sldMk cId="1380677280" sldId="302"/>
        </pc:sldMkLst>
      </pc:sldChg>
      <pc:sldChg chg="addSp delSp modSp mod setBg">
        <pc:chgData name="Keios Starqua" userId="8cf9fb8f937025db" providerId="LiveId" clId="{69F9A441-9C1E-4ACA-8176-62202A244170}" dt="2021-09-03T14:59:10.483" v="109" actId="478"/>
        <pc:sldMkLst>
          <pc:docMk/>
          <pc:sldMk cId="3656820741" sldId="302"/>
        </pc:sldMkLst>
        <pc:spChg chg="add">
          <ac:chgData name="Keios Starqua" userId="8cf9fb8f937025db" providerId="LiveId" clId="{69F9A441-9C1E-4ACA-8176-62202A244170}" dt="2021-09-03T14:38:53.466" v="106" actId="26606"/>
          <ac:spMkLst>
            <pc:docMk/>
            <pc:sldMk cId="3656820741" sldId="302"/>
            <ac:spMk id="10" creationId="{42A4FC2C-047E-45A5-965D-8E1E3BF09BC6}"/>
          </ac:spMkLst>
        </pc:spChg>
        <pc:picChg chg="add mod">
          <ac:chgData name="Keios Starqua" userId="8cf9fb8f937025db" providerId="LiveId" clId="{69F9A441-9C1E-4ACA-8176-62202A244170}" dt="2021-09-03T14:38:54.762" v="108" actId="962"/>
          <ac:picMkLst>
            <pc:docMk/>
            <pc:sldMk cId="3656820741" sldId="302"/>
            <ac:picMk id="3" creationId="{4927A309-7A47-4722-80D9-A9A49429F046}"/>
          </ac:picMkLst>
        </pc:picChg>
        <pc:picChg chg="del mod">
          <ac:chgData name="Keios Starqua" userId="8cf9fb8f937025db" providerId="LiveId" clId="{69F9A441-9C1E-4ACA-8176-62202A244170}" dt="2021-09-03T14:59:10.483" v="109" actId="478"/>
          <ac:picMkLst>
            <pc:docMk/>
            <pc:sldMk cId="3656820741" sldId="302"/>
            <ac:picMk id="5" creationId="{4E8C73F4-AA50-494E-A5F3-61312C8E1DB2}"/>
          </ac:picMkLst>
        </pc:picChg>
      </pc:sldChg>
    </pc:docChg>
  </pc:docChgLst>
  <pc:docChgLst>
    <pc:chgData name="Keios Starqua" userId="8cf9fb8f937025db" providerId="LiveId" clId="{23C18D8D-5FF5-4E88-BB0C-7F6806C985D0}"/>
    <pc:docChg chg="undo custSel addSld modSld sldOrd modSection">
      <pc:chgData name="Keios Starqua" userId="8cf9fb8f937025db" providerId="LiveId" clId="{23C18D8D-5FF5-4E88-BB0C-7F6806C985D0}" dt="2021-09-03T16:18:29.340" v="712"/>
      <pc:docMkLst>
        <pc:docMk/>
      </pc:docMkLst>
      <pc:sldChg chg="modSp mod modAnim">
        <pc:chgData name="Keios Starqua" userId="8cf9fb8f937025db" providerId="LiveId" clId="{23C18D8D-5FF5-4E88-BB0C-7F6806C985D0}" dt="2021-09-03T16:18:29.340" v="712"/>
        <pc:sldMkLst>
          <pc:docMk/>
          <pc:sldMk cId="666250142" sldId="263"/>
        </pc:sldMkLst>
        <pc:spChg chg="mod">
          <ac:chgData name="Keios Starqua" userId="8cf9fb8f937025db" providerId="LiveId" clId="{23C18D8D-5FF5-4E88-BB0C-7F6806C985D0}" dt="2021-09-03T16:17:17.388" v="707" actId="1076"/>
          <ac:spMkLst>
            <pc:docMk/>
            <pc:sldMk cId="666250142" sldId="263"/>
            <ac:spMk id="4" creationId="{37EB92C5-09F7-4F32-AAC5-ED6E84E77D80}"/>
          </ac:spMkLst>
        </pc:spChg>
      </pc:sldChg>
      <pc:sldChg chg="addSp modSp mod">
        <pc:chgData name="Keios Starqua" userId="8cf9fb8f937025db" providerId="LiveId" clId="{23C18D8D-5FF5-4E88-BB0C-7F6806C985D0}" dt="2021-09-03T15:44:25.472" v="638"/>
        <pc:sldMkLst>
          <pc:docMk/>
          <pc:sldMk cId="2852517762" sldId="286"/>
        </pc:sldMkLst>
        <pc:spChg chg="mod">
          <ac:chgData name="Keios Starqua" userId="8cf9fb8f937025db" providerId="LiveId" clId="{23C18D8D-5FF5-4E88-BB0C-7F6806C985D0}" dt="2021-09-03T11:57:49.611" v="5"/>
          <ac:spMkLst>
            <pc:docMk/>
            <pc:sldMk cId="2852517762" sldId="286"/>
            <ac:spMk id="15" creationId="{7DE2F5E3-57DB-4CDA-9661-6CC330E17DAF}"/>
          </ac:spMkLst>
        </pc:spChg>
        <pc:spChg chg="mod">
          <ac:chgData name="Keios Starqua" userId="8cf9fb8f937025db" providerId="LiveId" clId="{23C18D8D-5FF5-4E88-BB0C-7F6806C985D0}" dt="2021-09-03T11:57:49.611" v="5"/>
          <ac:spMkLst>
            <pc:docMk/>
            <pc:sldMk cId="2852517762" sldId="286"/>
            <ac:spMk id="24" creationId="{96B457E5-B756-4835-966D-F285F1D21C1F}"/>
          </ac:spMkLst>
        </pc:spChg>
        <pc:spChg chg="mod">
          <ac:chgData name="Keios Starqua" userId="8cf9fb8f937025db" providerId="LiveId" clId="{23C18D8D-5FF5-4E88-BB0C-7F6806C985D0}" dt="2021-09-03T11:57:49.611" v="5"/>
          <ac:spMkLst>
            <pc:docMk/>
            <pc:sldMk cId="2852517762" sldId="286"/>
            <ac:spMk id="26" creationId="{EE824694-8200-4590-A553-430F99964C5B}"/>
          </ac:spMkLst>
        </pc:spChg>
        <pc:spChg chg="mod">
          <ac:chgData name="Keios Starqua" userId="8cf9fb8f937025db" providerId="LiveId" clId="{23C18D8D-5FF5-4E88-BB0C-7F6806C985D0}" dt="2021-09-03T11:57:49.611" v="5"/>
          <ac:spMkLst>
            <pc:docMk/>
            <pc:sldMk cId="2852517762" sldId="286"/>
            <ac:spMk id="28" creationId="{6484BA4E-2E49-403A-B519-FBCEEC7D6FE6}"/>
          </ac:spMkLst>
        </pc:spChg>
        <pc:spChg chg="mod">
          <ac:chgData name="Keios Starqua" userId="8cf9fb8f937025db" providerId="LiveId" clId="{23C18D8D-5FF5-4E88-BB0C-7F6806C985D0}" dt="2021-09-03T11:57:49.611" v="5"/>
          <ac:spMkLst>
            <pc:docMk/>
            <pc:sldMk cId="2852517762" sldId="286"/>
            <ac:spMk id="31" creationId="{DFD0B5A3-EB1E-4BF9-ADCF-2292612FA2E8}"/>
          </ac:spMkLst>
        </pc:spChg>
        <pc:spChg chg="mod">
          <ac:chgData name="Keios Starqua" userId="8cf9fb8f937025db" providerId="LiveId" clId="{23C18D8D-5FF5-4E88-BB0C-7F6806C985D0}" dt="2021-09-03T11:57:49.611" v="5"/>
          <ac:spMkLst>
            <pc:docMk/>
            <pc:sldMk cId="2852517762" sldId="286"/>
            <ac:spMk id="32" creationId="{D2AB9DDF-FAF3-4F5C-BFA1-04BB338799C9}"/>
          </ac:spMkLst>
        </pc:spChg>
        <pc:spChg chg="mod">
          <ac:chgData name="Keios Starqua" userId="8cf9fb8f937025db" providerId="LiveId" clId="{23C18D8D-5FF5-4E88-BB0C-7F6806C985D0}" dt="2021-09-03T11:57:49.611" v="5"/>
          <ac:spMkLst>
            <pc:docMk/>
            <pc:sldMk cId="2852517762" sldId="286"/>
            <ac:spMk id="33" creationId="{AC8AB94C-DF74-4DD6-B160-CA4B70BC1CBB}"/>
          </ac:spMkLst>
        </pc:spChg>
        <pc:spChg chg="add mod">
          <ac:chgData name="Keios Starqua" userId="8cf9fb8f937025db" providerId="LiveId" clId="{23C18D8D-5FF5-4E88-BB0C-7F6806C985D0}" dt="2021-09-03T11:59:05.273" v="14" actId="962"/>
          <ac:spMkLst>
            <pc:docMk/>
            <pc:sldMk cId="2852517762" sldId="286"/>
            <ac:spMk id="62" creationId="{331A3C7B-50AC-4EE8-9CDB-CBAD9CAAF6DF}"/>
          </ac:spMkLst>
        </pc:spChg>
        <pc:grpChg chg="mod ord">
          <ac:chgData name="Keios Starqua" userId="8cf9fb8f937025db" providerId="LiveId" clId="{23C18D8D-5FF5-4E88-BB0C-7F6806C985D0}" dt="2021-09-03T15:44:25.472" v="638"/>
          <ac:grpSpMkLst>
            <pc:docMk/>
            <pc:sldMk cId="2852517762" sldId="286"/>
            <ac:grpSpMk id="6" creationId="{D8901A2C-6D47-4C43-A0D2-43ACCB7F33F7}"/>
          </ac:grpSpMkLst>
        </pc:grpChg>
        <pc:picChg chg="mod">
          <ac:chgData name="Keios Starqua" userId="8cf9fb8f937025db" providerId="LiveId" clId="{23C18D8D-5FF5-4E88-BB0C-7F6806C985D0}" dt="2021-09-03T11:57:49.611" v="5"/>
          <ac:picMkLst>
            <pc:docMk/>
            <pc:sldMk cId="2852517762" sldId="286"/>
            <ac:picMk id="17" creationId="{4A32B748-3624-4300-8D6A-5E30058A6C8C}"/>
          </ac:picMkLst>
        </pc:picChg>
      </pc:sldChg>
      <pc:sldChg chg="addSp delSp modSp mod delAnim modAnim">
        <pc:chgData name="Keios Starqua" userId="8cf9fb8f937025db" providerId="LiveId" clId="{23C18D8D-5FF5-4E88-BB0C-7F6806C985D0}" dt="2021-09-03T15:45:39.862" v="643"/>
        <pc:sldMkLst>
          <pc:docMk/>
          <pc:sldMk cId="904765501" sldId="287"/>
        </pc:sldMkLst>
        <pc:spChg chg="mod">
          <ac:chgData name="Keios Starqua" userId="8cf9fb8f937025db" providerId="LiveId" clId="{23C18D8D-5FF5-4E88-BB0C-7F6806C985D0}" dt="2021-09-03T15:44:43.608" v="640"/>
          <ac:spMkLst>
            <pc:docMk/>
            <pc:sldMk cId="904765501" sldId="287"/>
            <ac:spMk id="71" creationId="{338E9AD2-ACFF-4CAB-959E-2B72E158782C}"/>
          </ac:spMkLst>
        </pc:spChg>
        <pc:spChg chg="mod">
          <ac:chgData name="Keios Starqua" userId="8cf9fb8f937025db" providerId="LiveId" clId="{23C18D8D-5FF5-4E88-BB0C-7F6806C985D0}" dt="2021-09-03T15:44:43.608" v="640"/>
          <ac:spMkLst>
            <pc:docMk/>
            <pc:sldMk cId="904765501" sldId="287"/>
            <ac:spMk id="73" creationId="{5C033D97-BB67-4F17-BB1A-D44EF8F55D62}"/>
          </ac:spMkLst>
        </pc:spChg>
        <pc:spChg chg="mod">
          <ac:chgData name="Keios Starqua" userId="8cf9fb8f937025db" providerId="LiveId" clId="{23C18D8D-5FF5-4E88-BB0C-7F6806C985D0}" dt="2021-09-03T15:44:43.608" v="640"/>
          <ac:spMkLst>
            <pc:docMk/>
            <pc:sldMk cId="904765501" sldId="287"/>
            <ac:spMk id="74" creationId="{B184D269-22D0-478B-9D14-7ABD4A3B0D69}"/>
          </ac:spMkLst>
        </pc:spChg>
        <pc:spChg chg="mod">
          <ac:chgData name="Keios Starqua" userId="8cf9fb8f937025db" providerId="LiveId" clId="{23C18D8D-5FF5-4E88-BB0C-7F6806C985D0}" dt="2021-09-03T15:44:43.608" v="640"/>
          <ac:spMkLst>
            <pc:docMk/>
            <pc:sldMk cId="904765501" sldId="287"/>
            <ac:spMk id="75" creationId="{A4719D0B-3F3F-459F-96F4-CDAFAA370867}"/>
          </ac:spMkLst>
        </pc:spChg>
        <pc:spChg chg="mod">
          <ac:chgData name="Keios Starqua" userId="8cf9fb8f937025db" providerId="LiveId" clId="{23C18D8D-5FF5-4E88-BB0C-7F6806C985D0}" dt="2021-09-03T15:44:43.608" v="640"/>
          <ac:spMkLst>
            <pc:docMk/>
            <pc:sldMk cId="904765501" sldId="287"/>
            <ac:spMk id="76" creationId="{84850E6E-55A8-4CD0-AECC-75F51535693D}"/>
          </ac:spMkLst>
        </pc:spChg>
        <pc:spChg chg="mod">
          <ac:chgData name="Keios Starqua" userId="8cf9fb8f937025db" providerId="LiveId" clId="{23C18D8D-5FF5-4E88-BB0C-7F6806C985D0}" dt="2021-09-03T15:44:43.608" v="640"/>
          <ac:spMkLst>
            <pc:docMk/>
            <pc:sldMk cId="904765501" sldId="287"/>
            <ac:spMk id="77" creationId="{7A8E8680-A132-4586-AC17-7B54DF722A75}"/>
          </ac:spMkLst>
        </pc:spChg>
        <pc:spChg chg="mod">
          <ac:chgData name="Keios Starqua" userId="8cf9fb8f937025db" providerId="LiveId" clId="{23C18D8D-5FF5-4E88-BB0C-7F6806C985D0}" dt="2021-09-03T15:44:43.608" v="640"/>
          <ac:spMkLst>
            <pc:docMk/>
            <pc:sldMk cId="904765501" sldId="287"/>
            <ac:spMk id="78" creationId="{ED204592-8E63-476E-B123-90097EA52165}"/>
          </ac:spMkLst>
        </pc:spChg>
        <pc:spChg chg="mod">
          <ac:chgData name="Keios Starqua" userId="8cf9fb8f937025db" providerId="LiveId" clId="{23C18D8D-5FF5-4E88-BB0C-7F6806C985D0}" dt="2021-09-03T15:44:43.608" v="640"/>
          <ac:spMkLst>
            <pc:docMk/>
            <pc:sldMk cId="904765501" sldId="287"/>
            <ac:spMk id="79" creationId="{6DF46D66-0C22-46BE-B440-5C64A99796D9}"/>
          </ac:spMkLst>
        </pc:spChg>
        <pc:spChg chg="mod">
          <ac:chgData name="Keios Starqua" userId="8cf9fb8f937025db" providerId="LiveId" clId="{23C18D8D-5FF5-4E88-BB0C-7F6806C985D0}" dt="2021-09-03T15:44:43.608" v="640"/>
          <ac:spMkLst>
            <pc:docMk/>
            <pc:sldMk cId="904765501" sldId="287"/>
            <ac:spMk id="80" creationId="{A92CD272-388D-45B6-9F4D-60DCF4D60B56}"/>
          </ac:spMkLst>
        </pc:spChg>
        <pc:grpChg chg="del ord">
          <ac:chgData name="Keios Starqua" userId="8cf9fb8f937025db" providerId="LiveId" clId="{23C18D8D-5FF5-4E88-BB0C-7F6806C985D0}" dt="2021-09-03T15:44:42.946" v="639" actId="478"/>
          <ac:grpSpMkLst>
            <pc:docMk/>
            <pc:sldMk cId="904765501" sldId="287"/>
            <ac:grpSpMk id="6" creationId="{D8901A2C-6D47-4C43-A0D2-43ACCB7F33F7}"/>
          </ac:grpSpMkLst>
        </pc:grpChg>
        <pc:grpChg chg="add mod">
          <ac:chgData name="Keios Starqua" userId="8cf9fb8f937025db" providerId="LiveId" clId="{23C18D8D-5FF5-4E88-BB0C-7F6806C985D0}" dt="2021-09-03T15:44:43.608" v="640"/>
          <ac:grpSpMkLst>
            <pc:docMk/>
            <pc:sldMk cId="904765501" sldId="287"/>
            <ac:grpSpMk id="70" creationId="{B64F9EF5-90AF-4D3B-8F4C-CA7B3BED3041}"/>
          </ac:grpSpMkLst>
        </pc:grpChg>
        <pc:picChg chg="mod">
          <ac:chgData name="Keios Starqua" userId="8cf9fb8f937025db" providerId="LiveId" clId="{23C18D8D-5FF5-4E88-BB0C-7F6806C985D0}" dt="2021-09-03T15:44:43.608" v="640"/>
          <ac:picMkLst>
            <pc:docMk/>
            <pc:sldMk cId="904765501" sldId="287"/>
            <ac:picMk id="72" creationId="{D8514B36-3678-40F6-9A5E-221182CDBA08}"/>
          </ac:picMkLst>
        </pc:picChg>
      </pc:sldChg>
      <pc:sldChg chg="addSp delSp modSp mod delAnim modAnim">
        <pc:chgData name="Keios Starqua" userId="8cf9fb8f937025db" providerId="LiveId" clId="{23C18D8D-5FF5-4E88-BB0C-7F6806C985D0}" dt="2021-09-03T15:46:03.141" v="646"/>
        <pc:sldMkLst>
          <pc:docMk/>
          <pc:sldMk cId="1877358754" sldId="288"/>
        </pc:sldMkLst>
        <pc:spChg chg="mod ord modVis">
          <ac:chgData name="Keios Starqua" userId="8cf9fb8f937025db" providerId="LiveId" clId="{23C18D8D-5FF5-4E88-BB0C-7F6806C985D0}" dt="2021-09-03T15:31:10.814" v="40"/>
          <ac:spMkLst>
            <pc:docMk/>
            <pc:sldMk cId="1877358754" sldId="288"/>
            <ac:spMk id="44" creationId="{03EA880D-896F-4891-A316-DCA9A61477E7}"/>
          </ac:spMkLst>
        </pc:spChg>
        <pc:spChg chg="ord">
          <ac:chgData name="Keios Starqua" userId="8cf9fb8f937025db" providerId="LiveId" clId="{23C18D8D-5FF5-4E88-BB0C-7F6806C985D0}" dt="2021-09-03T15:30:54.661" v="30"/>
          <ac:spMkLst>
            <pc:docMk/>
            <pc:sldMk cId="1877358754" sldId="288"/>
            <ac:spMk id="64" creationId="{673ED39A-8B11-464B-A7F7-1FEF8EA13C42}"/>
          </ac:spMkLst>
        </pc:spChg>
        <pc:spChg chg="add del mod ord">
          <ac:chgData name="Keios Starqua" userId="8cf9fb8f937025db" providerId="LiveId" clId="{23C18D8D-5FF5-4E88-BB0C-7F6806C985D0}" dt="2021-09-03T15:44:00.408" v="616" actId="478"/>
          <ac:spMkLst>
            <pc:docMk/>
            <pc:sldMk cId="1877358754" sldId="288"/>
            <ac:spMk id="68" creationId="{5324A9D7-FB2A-4B56-93A5-2CCCBC30F423}"/>
          </ac:spMkLst>
        </pc:spChg>
        <pc:spChg chg="mod modVis">
          <ac:chgData name="Keios Starqua" userId="8cf9fb8f937025db" providerId="LiveId" clId="{23C18D8D-5FF5-4E88-BB0C-7F6806C985D0}" dt="2021-09-03T15:31:15.652" v="41" actId="14429"/>
          <ac:spMkLst>
            <pc:docMk/>
            <pc:sldMk cId="1877358754" sldId="288"/>
            <ac:spMk id="78" creationId="{8751F690-0C8C-4B6C-B7DD-4339F94A7CD1}"/>
          </ac:spMkLst>
        </pc:spChg>
        <pc:spChg chg="mod">
          <ac:chgData name="Keios Starqua" userId="8cf9fb8f937025db" providerId="LiveId" clId="{23C18D8D-5FF5-4E88-BB0C-7F6806C985D0}" dt="2021-09-03T15:45:54.734" v="645"/>
          <ac:spMkLst>
            <pc:docMk/>
            <pc:sldMk cId="1877358754" sldId="288"/>
            <ac:spMk id="80" creationId="{2E2B7302-CD97-4A28-A5F8-6DA078C9EDEC}"/>
          </ac:spMkLst>
        </pc:spChg>
        <pc:spChg chg="mod">
          <ac:chgData name="Keios Starqua" userId="8cf9fb8f937025db" providerId="LiveId" clId="{23C18D8D-5FF5-4E88-BB0C-7F6806C985D0}" dt="2021-09-03T15:45:54.734" v="645"/>
          <ac:spMkLst>
            <pc:docMk/>
            <pc:sldMk cId="1877358754" sldId="288"/>
            <ac:spMk id="82" creationId="{F17223A4-789F-42A2-8B53-BD11BD4D6AB3}"/>
          </ac:spMkLst>
        </pc:spChg>
        <pc:spChg chg="mod">
          <ac:chgData name="Keios Starqua" userId="8cf9fb8f937025db" providerId="LiveId" clId="{23C18D8D-5FF5-4E88-BB0C-7F6806C985D0}" dt="2021-09-03T15:45:54.734" v="645"/>
          <ac:spMkLst>
            <pc:docMk/>
            <pc:sldMk cId="1877358754" sldId="288"/>
            <ac:spMk id="83" creationId="{775B2794-C98A-4D19-8430-7D0EA5E9E7E8}"/>
          </ac:spMkLst>
        </pc:spChg>
        <pc:spChg chg="mod">
          <ac:chgData name="Keios Starqua" userId="8cf9fb8f937025db" providerId="LiveId" clId="{23C18D8D-5FF5-4E88-BB0C-7F6806C985D0}" dt="2021-09-03T15:45:54.734" v="645"/>
          <ac:spMkLst>
            <pc:docMk/>
            <pc:sldMk cId="1877358754" sldId="288"/>
            <ac:spMk id="84" creationId="{25BA1BC5-108C-442B-B86C-00CA7AE6DD6B}"/>
          </ac:spMkLst>
        </pc:spChg>
        <pc:spChg chg="mod">
          <ac:chgData name="Keios Starqua" userId="8cf9fb8f937025db" providerId="LiveId" clId="{23C18D8D-5FF5-4E88-BB0C-7F6806C985D0}" dt="2021-09-03T15:45:54.734" v="645"/>
          <ac:spMkLst>
            <pc:docMk/>
            <pc:sldMk cId="1877358754" sldId="288"/>
            <ac:spMk id="85" creationId="{5B4BA8AA-A420-4BAF-8CFD-B01E1BCDF3BC}"/>
          </ac:spMkLst>
        </pc:spChg>
        <pc:spChg chg="mod">
          <ac:chgData name="Keios Starqua" userId="8cf9fb8f937025db" providerId="LiveId" clId="{23C18D8D-5FF5-4E88-BB0C-7F6806C985D0}" dt="2021-09-03T15:45:54.734" v="645"/>
          <ac:spMkLst>
            <pc:docMk/>
            <pc:sldMk cId="1877358754" sldId="288"/>
            <ac:spMk id="86" creationId="{583DD349-F379-4061-A292-BEEC1BBE3104}"/>
          </ac:spMkLst>
        </pc:spChg>
        <pc:spChg chg="mod">
          <ac:chgData name="Keios Starqua" userId="8cf9fb8f937025db" providerId="LiveId" clId="{23C18D8D-5FF5-4E88-BB0C-7F6806C985D0}" dt="2021-09-03T15:45:54.734" v="645"/>
          <ac:spMkLst>
            <pc:docMk/>
            <pc:sldMk cId="1877358754" sldId="288"/>
            <ac:spMk id="87" creationId="{1B3631CE-286B-49F5-B6B1-8092074C54AC}"/>
          </ac:spMkLst>
        </pc:spChg>
        <pc:spChg chg="mod">
          <ac:chgData name="Keios Starqua" userId="8cf9fb8f937025db" providerId="LiveId" clId="{23C18D8D-5FF5-4E88-BB0C-7F6806C985D0}" dt="2021-09-03T15:45:54.734" v="645"/>
          <ac:spMkLst>
            <pc:docMk/>
            <pc:sldMk cId="1877358754" sldId="288"/>
            <ac:spMk id="88" creationId="{9443046D-9107-42AB-9519-D9BCC6C54FB3}"/>
          </ac:spMkLst>
        </pc:spChg>
        <pc:spChg chg="mod">
          <ac:chgData name="Keios Starqua" userId="8cf9fb8f937025db" providerId="LiveId" clId="{23C18D8D-5FF5-4E88-BB0C-7F6806C985D0}" dt="2021-09-03T15:45:54.734" v="645"/>
          <ac:spMkLst>
            <pc:docMk/>
            <pc:sldMk cId="1877358754" sldId="288"/>
            <ac:spMk id="89" creationId="{6978BA34-BC26-42A4-911A-5E2B2339B3EA}"/>
          </ac:spMkLst>
        </pc:spChg>
        <pc:grpChg chg="del ord">
          <ac:chgData name="Keios Starqua" userId="8cf9fb8f937025db" providerId="LiveId" clId="{23C18D8D-5FF5-4E88-BB0C-7F6806C985D0}" dt="2021-09-03T15:45:54.210" v="644" actId="478"/>
          <ac:grpSpMkLst>
            <pc:docMk/>
            <pc:sldMk cId="1877358754" sldId="288"/>
            <ac:grpSpMk id="6" creationId="{D8901A2C-6D47-4C43-A0D2-43ACCB7F33F7}"/>
          </ac:grpSpMkLst>
        </pc:grpChg>
        <pc:grpChg chg="add mod">
          <ac:chgData name="Keios Starqua" userId="8cf9fb8f937025db" providerId="LiveId" clId="{23C18D8D-5FF5-4E88-BB0C-7F6806C985D0}" dt="2021-09-03T15:45:54.734" v="645"/>
          <ac:grpSpMkLst>
            <pc:docMk/>
            <pc:sldMk cId="1877358754" sldId="288"/>
            <ac:grpSpMk id="79" creationId="{746A2F40-5FA1-45E0-944D-40D64104753E}"/>
          </ac:grpSpMkLst>
        </pc:grpChg>
        <pc:picChg chg="mod">
          <ac:chgData name="Keios Starqua" userId="8cf9fb8f937025db" providerId="LiveId" clId="{23C18D8D-5FF5-4E88-BB0C-7F6806C985D0}" dt="2021-09-03T15:45:54.734" v="645"/>
          <ac:picMkLst>
            <pc:docMk/>
            <pc:sldMk cId="1877358754" sldId="288"/>
            <ac:picMk id="81" creationId="{C0F1928B-FF50-45C5-B443-E5498CB794FA}"/>
          </ac:picMkLst>
        </pc:picChg>
      </pc:sldChg>
      <pc:sldChg chg="addSp delSp modSp mod delAnim modAnim">
        <pc:chgData name="Keios Starqua" userId="8cf9fb8f937025db" providerId="LiveId" clId="{23C18D8D-5FF5-4E88-BB0C-7F6806C985D0}" dt="2021-09-03T15:46:26.222" v="649"/>
        <pc:sldMkLst>
          <pc:docMk/>
          <pc:sldMk cId="2737011473" sldId="289"/>
        </pc:sldMkLst>
        <pc:spChg chg="mod ord modVis">
          <ac:chgData name="Keios Starqua" userId="8cf9fb8f937025db" providerId="LiveId" clId="{23C18D8D-5FF5-4E88-BB0C-7F6806C985D0}" dt="2021-09-03T15:31:50.092" v="83"/>
          <ac:spMkLst>
            <pc:docMk/>
            <pc:sldMk cId="2737011473" sldId="289"/>
            <ac:spMk id="43" creationId="{F9CC562E-D0A8-4599-9CF5-7A9A700D2093}"/>
          </ac:spMkLst>
        </pc:spChg>
        <pc:spChg chg="mod modVis">
          <ac:chgData name="Keios Starqua" userId="8cf9fb8f937025db" providerId="LiveId" clId="{23C18D8D-5FF5-4E88-BB0C-7F6806C985D0}" dt="2021-09-03T15:31:32.452" v="50" actId="14429"/>
          <ac:spMkLst>
            <pc:docMk/>
            <pc:sldMk cId="2737011473" sldId="289"/>
            <ac:spMk id="70" creationId="{B7507B38-BBCF-41E1-9ECB-9EEEE6640C2A}"/>
          </ac:spMkLst>
        </pc:spChg>
        <pc:spChg chg="add mod ord">
          <ac:chgData name="Keios Starqua" userId="8cf9fb8f937025db" providerId="LiveId" clId="{23C18D8D-5FF5-4E88-BB0C-7F6806C985D0}" dt="2021-09-03T15:31:28.604" v="49"/>
          <ac:spMkLst>
            <pc:docMk/>
            <pc:sldMk cId="2737011473" sldId="289"/>
            <ac:spMk id="71" creationId="{9FDDCEB4-2538-43F9-8492-78998F2305AB}"/>
          </ac:spMkLst>
        </pc:spChg>
        <pc:spChg chg="mod">
          <ac:chgData name="Keios Starqua" userId="8cf9fb8f937025db" providerId="LiveId" clId="{23C18D8D-5FF5-4E88-BB0C-7F6806C985D0}" dt="2021-09-03T15:46:18.853" v="648"/>
          <ac:spMkLst>
            <pc:docMk/>
            <pc:sldMk cId="2737011473" sldId="289"/>
            <ac:spMk id="73" creationId="{DB2AE7F8-58DE-4E86-A459-E07FD5720BE5}"/>
          </ac:spMkLst>
        </pc:spChg>
        <pc:spChg chg="mod">
          <ac:chgData name="Keios Starqua" userId="8cf9fb8f937025db" providerId="LiveId" clId="{23C18D8D-5FF5-4E88-BB0C-7F6806C985D0}" dt="2021-09-03T15:46:18.853" v="648"/>
          <ac:spMkLst>
            <pc:docMk/>
            <pc:sldMk cId="2737011473" sldId="289"/>
            <ac:spMk id="75" creationId="{5C775E69-6E86-48ED-B84B-5AED2B2444B4}"/>
          </ac:spMkLst>
        </pc:spChg>
        <pc:spChg chg="mod">
          <ac:chgData name="Keios Starqua" userId="8cf9fb8f937025db" providerId="LiveId" clId="{23C18D8D-5FF5-4E88-BB0C-7F6806C985D0}" dt="2021-09-03T15:46:18.853" v="648"/>
          <ac:spMkLst>
            <pc:docMk/>
            <pc:sldMk cId="2737011473" sldId="289"/>
            <ac:spMk id="76" creationId="{A4E7BEE9-6FBA-4107-95A9-D04D88318740}"/>
          </ac:spMkLst>
        </pc:spChg>
        <pc:spChg chg="mod">
          <ac:chgData name="Keios Starqua" userId="8cf9fb8f937025db" providerId="LiveId" clId="{23C18D8D-5FF5-4E88-BB0C-7F6806C985D0}" dt="2021-09-03T15:46:18.853" v="648"/>
          <ac:spMkLst>
            <pc:docMk/>
            <pc:sldMk cId="2737011473" sldId="289"/>
            <ac:spMk id="77" creationId="{CD858019-D1F1-41B5-B14A-919FD7E0CECE}"/>
          </ac:spMkLst>
        </pc:spChg>
        <pc:spChg chg="mod">
          <ac:chgData name="Keios Starqua" userId="8cf9fb8f937025db" providerId="LiveId" clId="{23C18D8D-5FF5-4E88-BB0C-7F6806C985D0}" dt="2021-09-03T15:46:18.853" v="648"/>
          <ac:spMkLst>
            <pc:docMk/>
            <pc:sldMk cId="2737011473" sldId="289"/>
            <ac:spMk id="78" creationId="{DB3536AB-B426-497F-9181-A69A183F3554}"/>
          </ac:spMkLst>
        </pc:spChg>
        <pc:spChg chg="mod">
          <ac:chgData name="Keios Starqua" userId="8cf9fb8f937025db" providerId="LiveId" clId="{23C18D8D-5FF5-4E88-BB0C-7F6806C985D0}" dt="2021-09-03T15:46:18.853" v="648"/>
          <ac:spMkLst>
            <pc:docMk/>
            <pc:sldMk cId="2737011473" sldId="289"/>
            <ac:spMk id="79" creationId="{B6D1BC51-6754-4536-9A5C-8930094DCE33}"/>
          </ac:spMkLst>
        </pc:spChg>
        <pc:spChg chg="mod">
          <ac:chgData name="Keios Starqua" userId="8cf9fb8f937025db" providerId="LiveId" clId="{23C18D8D-5FF5-4E88-BB0C-7F6806C985D0}" dt="2021-09-03T15:46:18.853" v="648"/>
          <ac:spMkLst>
            <pc:docMk/>
            <pc:sldMk cId="2737011473" sldId="289"/>
            <ac:spMk id="80" creationId="{184240C7-C747-4CA6-95AE-4A2A713A9104}"/>
          </ac:spMkLst>
        </pc:spChg>
        <pc:spChg chg="mod">
          <ac:chgData name="Keios Starqua" userId="8cf9fb8f937025db" providerId="LiveId" clId="{23C18D8D-5FF5-4E88-BB0C-7F6806C985D0}" dt="2021-09-03T15:46:18.853" v="648"/>
          <ac:spMkLst>
            <pc:docMk/>
            <pc:sldMk cId="2737011473" sldId="289"/>
            <ac:spMk id="81" creationId="{D4FE518E-481C-48B7-A816-904507214800}"/>
          </ac:spMkLst>
        </pc:spChg>
        <pc:spChg chg="mod">
          <ac:chgData name="Keios Starqua" userId="8cf9fb8f937025db" providerId="LiveId" clId="{23C18D8D-5FF5-4E88-BB0C-7F6806C985D0}" dt="2021-09-03T15:46:18.853" v="648"/>
          <ac:spMkLst>
            <pc:docMk/>
            <pc:sldMk cId="2737011473" sldId="289"/>
            <ac:spMk id="82" creationId="{C5774F55-E2DB-49C4-9981-6294629BCC08}"/>
          </ac:spMkLst>
        </pc:spChg>
        <pc:grpChg chg="del ord">
          <ac:chgData name="Keios Starqua" userId="8cf9fb8f937025db" providerId="LiveId" clId="{23C18D8D-5FF5-4E88-BB0C-7F6806C985D0}" dt="2021-09-03T15:46:18.153" v="647" actId="478"/>
          <ac:grpSpMkLst>
            <pc:docMk/>
            <pc:sldMk cId="2737011473" sldId="289"/>
            <ac:grpSpMk id="6" creationId="{D8901A2C-6D47-4C43-A0D2-43ACCB7F33F7}"/>
          </ac:grpSpMkLst>
        </pc:grpChg>
        <pc:grpChg chg="add mod">
          <ac:chgData name="Keios Starqua" userId="8cf9fb8f937025db" providerId="LiveId" clId="{23C18D8D-5FF5-4E88-BB0C-7F6806C985D0}" dt="2021-09-03T15:46:18.853" v="648"/>
          <ac:grpSpMkLst>
            <pc:docMk/>
            <pc:sldMk cId="2737011473" sldId="289"/>
            <ac:grpSpMk id="72" creationId="{5699EC31-6B8B-4EE6-9353-6855146E2E45}"/>
          </ac:grpSpMkLst>
        </pc:grpChg>
        <pc:picChg chg="mod">
          <ac:chgData name="Keios Starqua" userId="8cf9fb8f937025db" providerId="LiveId" clId="{23C18D8D-5FF5-4E88-BB0C-7F6806C985D0}" dt="2021-09-03T15:46:18.853" v="648"/>
          <ac:picMkLst>
            <pc:docMk/>
            <pc:sldMk cId="2737011473" sldId="289"/>
            <ac:picMk id="74" creationId="{21E5188E-7D75-4691-AAF8-FFCB89AC0BEB}"/>
          </ac:picMkLst>
        </pc:picChg>
      </pc:sldChg>
      <pc:sldChg chg="addSp delSp modSp mod delAnim modAnim">
        <pc:chgData name="Keios Starqua" userId="8cf9fb8f937025db" providerId="LiveId" clId="{23C18D8D-5FF5-4E88-BB0C-7F6806C985D0}" dt="2021-09-03T15:46:42.001" v="652"/>
        <pc:sldMkLst>
          <pc:docMk/>
          <pc:sldMk cId="1066215042" sldId="290"/>
        </pc:sldMkLst>
        <pc:spChg chg="add mod ord">
          <ac:chgData name="Keios Starqua" userId="8cf9fb8f937025db" providerId="LiveId" clId="{23C18D8D-5FF5-4E88-BB0C-7F6806C985D0}" dt="2021-09-03T15:32:29.142" v="142"/>
          <ac:spMkLst>
            <pc:docMk/>
            <pc:sldMk cId="1066215042" sldId="290"/>
            <ac:spMk id="65" creationId="{1D075B24-D518-4EEF-BAA3-9115676A0C13}"/>
          </ac:spMkLst>
        </pc:spChg>
        <pc:spChg chg="mod">
          <ac:chgData name="Keios Starqua" userId="8cf9fb8f937025db" providerId="LiveId" clId="{23C18D8D-5FF5-4E88-BB0C-7F6806C985D0}" dt="2021-09-03T15:46:37.412" v="651"/>
          <ac:spMkLst>
            <pc:docMk/>
            <pc:sldMk cId="1066215042" sldId="290"/>
            <ac:spMk id="75" creationId="{AB985B0D-53F6-4475-A154-0F4E053F57FD}"/>
          </ac:spMkLst>
        </pc:spChg>
        <pc:spChg chg="mod">
          <ac:chgData name="Keios Starqua" userId="8cf9fb8f937025db" providerId="LiveId" clId="{23C18D8D-5FF5-4E88-BB0C-7F6806C985D0}" dt="2021-09-03T15:46:37.412" v="651"/>
          <ac:spMkLst>
            <pc:docMk/>
            <pc:sldMk cId="1066215042" sldId="290"/>
            <ac:spMk id="77" creationId="{3753E184-772E-4023-908B-A41589340DF8}"/>
          </ac:spMkLst>
        </pc:spChg>
        <pc:spChg chg="mod">
          <ac:chgData name="Keios Starqua" userId="8cf9fb8f937025db" providerId="LiveId" clId="{23C18D8D-5FF5-4E88-BB0C-7F6806C985D0}" dt="2021-09-03T15:46:37.412" v="651"/>
          <ac:spMkLst>
            <pc:docMk/>
            <pc:sldMk cId="1066215042" sldId="290"/>
            <ac:spMk id="78" creationId="{AB61CA01-C583-44EB-B8A5-35B017DF9B3D}"/>
          </ac:spMkLst>
        </pc:spChg>
        <pc:spChg chg="mod">
          <ac:chgData name="Keios Starqua" userId="8cf9fb8f937025db" providerId="LiveId" clId="{23C18D8D-5FF5-4E88-BB0C-7F6806C985D0}" dt="2021-09-03T15:46:37.412" v="651"/>
          <ac:spMkLst>
            <pc:docMk/>
            <pc:sldMk cId="1066215042" sldId="290"/>
            <ac:spMk id="79" creationId="{862E3BC6-A413-46FF-B7A0-A97C3C6C8F53}"/>
          </ac:spMkLst>
        </pc:spChg>
        <pc:spChg chg="mod">
          <ac:chgData name="Keios Starqua" userId="8cf9fb8f937025db" providerId="LiveId" clId="{23C18D8D-5FF5-4E88-BB0C-7F6806C985D0}" dt="2021-09-03T15:46:37.412" v="651"/>
          <ac:spMkLst>
            <pc:docMk/>
            <pc:sldMk cId="1066215042" sldId="290"/>
            <ac:spMk id="80" creationId="{6245E418-A414-4D21-8AE0-C461B6B430D8}"/>
          </ac:spMkLst>
        </pc:spChg>
        <pc:spChg chg="mod">
          <ac:chgData name="Keios Starqua" userId="8cf9fb8f937025db" providerId="LiveId" clId="{23C18D8D-5FF5-4E88-BB0C-7F6806C985D0}" dt="2021-09-03T15:46:37.412" v="651"/>
          <ac:spMkLst>
            <pc:docMk/>
            <pc:sldMk cId="1066215042" sldId="290"/>
            <ac:spMk id="81" creationId="{DA575752-DCA7-4EB2-9458-325B819DA650}"/>
          </ac:spMkLst>
        </pc:spChg>
        <pc:spChg chg="mod">
          <ac:chgData name="Keios Starqua" userId="8cf9fb8f937025db" providerId="LiveId" clId="{23C18D8D-5FF5-4E88-BB0C-7F6806C985D0}" dt="2021-09-03T15:46:37.412" v="651"/>
          <ac:spMkLst>
            <pc:docMk/>
            <pc:sldMk cId="1066215042" sldId="290"/>
            <ac:spMk id="82" creationId="{203623C3-96EC-4EF9-8F7F-9D5040224E5A}"/>
          </ac:spMkLst>
        </pc:spChg>
        <pc:spChg chg="mod">
          <ac:chgData name="Keios Starqua" userId="8cf9fb8f937025db" providerId="LiveId" clId="{23C18D8D-5FF5-4E88-BB0C-7F6806C985D0}" dt="2021-09-03T15:46:37.412" v="651"/>
          <ac:spMkLst>
            <pc:docMk/>
            <pc:sldMk cId="1066215042" sldId="290"/>
            <ac:spMk id="83" creationId="{A3469268-819B-45E3-B833-00695F597340}"/>
          </ac:spMkLst>
        </pc:spChg>
        <pc:spChg chg="mod">
          <ac:chgData name="Keios Starqua" userId="8cf9fb8f937025db" providerId="LiveId" clId="{23C18D8D-5FF5-4E88-BB0C-7F6806C985D0}" dt="2021-09-03T15:46:37.412" v="651"/>
          <ac:spMkLst>
            <pc:docMk/>
            <pc:sldMk cId="1066215042" sldId="290"/>
            <ac:spMk id="84" creationId="{0A365B84-E7AA-43E0-811B-1C311F181AC8}"/>
          </ac:spMkLst>
        </pc:spChg>
        <pc:grpChg chg="del ord">
          <ac:chgData name="Keios Starqua" userId="8cf9fb8f937025db" providerId="LiveId" clId="{23C18D8D-5FF5-4E88-BB0C-7F6806C985D0}" dt="2021-09-03T15:46:36.957" v="650" actId="478"/>
          <ac:grpSpMkLst>
            <pc:docMk/>
            <pc:sldMk cId="1066215042" sldId="290"/>
            <ac:grpSpMk id="6" creationId="{D8901A2C-6D47-4C43-A0D2-43ACCB7F33F7}"/>
          </ac:grpSpMkLst>
        </pc:grpChg>
        <pc:grpChg chg="mod modVis">
          <ac:chgData name="Keios Starqua" userId="8cf9fb8f937025db" providerId="LiveId" clId="{23C18D8D-5FF5-4E88-BB0C-7F6806C985D0}" dt="2021-09-03T15:32:30.131" v="143" actId="14429"/>
          <ac:grpSpMkLst>
            <pc:docMk/>
            <pc:sldMk cId="1066215042" sldId="290"/>
            <ac:grpSpMk id="66" creationId="{5916137B-8522-4522-B8C8-F66C899CB5FC}"/>
          </ac:grpSpMkLst>
        </pc:grpChg>
        <pc:grpChg chg="add mod">
          <ac:chgData name="Keios Starqua" userId="8cf9fb8f937025db" providerId="LiveId" clId="{23C18D8D-5FF5-4E88-BB0C-7F6806C985D0}" dt="2021-09-03T15:46:37.412" v="651"/>
          <ac:grpSpMkLst>
            <pc:docMk/>
            <pc:sldMk cId="1066215042" sldId="290"/>
            <ac:grpSpMk id="74" creationId="{1492839E-8818-4C72-BB5C-5DEF4EFF0EBC}"/>
          </ac:grpSpMkLst>
        </pc:grpChg>
        <pc:picChg chg="mod">
          <ac:chgData name="Keios Starqua" userId="8cf9fb8f937025db" providerId="LiveId" clId="{23C18D8D-5FF5-4E88-BB0C-7F6806C985D0}" dt="2021-09-03T15:46:37.412" v="651"/>
          <ac:picMkLst>
            <pc:docMk/>
            <pc:sldMk cId="1066215042" sldId="290"/>
            <ac:picMk id="76" creationId="{7F9FE8D4-1F42-4857-80AA-C1EE89C261D3}"/>
          </ac:picMkLst>
        </pc:picChg>
      </pc:sldChg>
      <pc:sldChg chg="addSp delSp modSp mod delAnim modAnim">
        <pc:chgData name="Keios Starqua" userId="8cf9fb8f937025db" providerId="LiveId" clId="{23C18D8D-5FF5-4E88-BB0C-7F6806C985D0}" dt="2021-09-03T15:46:56.601" v="655"/>
        <pc:sldMkLst>
          <pc:docMk/>
          <pc:sldMk cId="94894584" sldId="291"/>
        </pc:sldMkLst>
        <pc:spChg chg="mod ord modVis">
          <ac:chgData name="Keios Starqua" userId="8cf9fb8f937025db" providerId="LiveId" clId="{23C18D8D-5FF5-4E88-BB0C-7F6806C985D0}" dt="2021-09-03T15:34:56.034" v="207" actId="1036"/>
          <ac:spMkLst>
            <pc:docMk/>
            <pc:sldMk cId="94894584" sldId="291"/>
            <ac:spMk id="42" creationId="{D8E03734-E8F3-45DA-8169-C4B94ABEF133}"/>
          </ac:spMkLst>
        </pc:spChg>
        <pc:spChg chg="mod modVis">
          <ac:chgData name="Keios Starqua" userId="8cf9fb8f937025db" providerId="LiveId" clId="{23C18D8D-5FF5-4E88-BB0C-7F6806C985D0}" dt="2021-09-03T15:34:23.955" v="178" actId="14429"/>
          <ac:spMkLst>
            <pc:docMk/>
            <pc:sldMk cId="94894584" sldId="291"/>
            <ac:spMk id="69" creationId="{B708F078-1F11-4DC3-933A-C747141551CC}"/>
          </ac:spMkLst>
        </pc:spChg>
        <pc:spChg chg="add mod ord">
          <ac:chgData name="Keios Starqua" userId="8cf9fb8f937025db" providerId="LiveId" clId="{23C18D8D-5FF5-4E88-BB0C-7F6806C985D0}" dt="2021-09-03T15:34:45.044" v="203"/>
          <ac:spMkLst>
            <pc:docMk/>
            <pc:sldMk cId="94894584" sldId="291"/>
            <ac:spMk id="70" creationId="{69404BB5-1E5D-4F6A-8DB4-7776E5D008E9}"/>
          </ac:spMkLst>
        </pc:spChg>
        <pc:spChg chg="mod">
          <ac:chgData name="Keios Starqua" userId="8cf9fb8f937025db" providerId="LiveId" clId="{23C18D8D-5FF5-4E88-BB0C-7F6806C985D0}" dt="2021-09-03T15:46:52.123" v="654"/>
          <ac:spMkLst>
            <pc:docMk/>
            <pc:sldMk cId="94894584" sldId="291"/>
            <ac:spMk id="72" creationId="{9D0F803D-5049-4DCB-8D12-4C4EE1AF05EF}"/>
          </ac:spMkLst>
        </pc:spChg>
        <pc:spChg chg="mod">
          <ac:chgData name="Keios Starqua" userId="8cf9fb8f937025db" providerId="LiveId" clId="{23C18D8D-5FF5-4E88-BB0C-7F6806C985D0}" dt="2021-09-03T15:46:52.123" v="654"/>
          <ac:spMkLst>
            <pc:docMk/>
            <pc:sldMk cId="94894584" sldId="291"/>
            <ac:spMk id="74" creationId="{9FE12BAF-F885-470B-8026-5B16F2AA2BFA}"/>
          </ac:spMkLst>
        </pc:spChg>
        <pc:spChg chg="mod">
          <ac:chgData name="Keios Starqua" userId="8cf9fb8f937025db" providerId="LiveId" clId="{23C18D8D-5FF5-4E88-BB0C-7F6806C985D0}" dt="2021-09-03T15:46:52.123" v="654"/>
          <ac:spMkLst>
            <pc:docMk/>
            <pc:sldMk cId="94894584" sldId="291"/>
            <ac:spMk id="75" creationId="{D64A3274-FA99-4930-810D-7D70E980B763}"/>
          </ac:spMkLst>
        </pc:spChg>
        <pc:spChg chg="mod">
          <ac:chgData name="Keios Starqua" userId="8cf9fb8f937025db" providerId="LiveId" clId="{23C18D8D-5FF5-4E88-BB0C-7F6806C985D0}" dt="2021-09-03T15:46:52.123" v="654"/>
          <ac:spMkLst>
            <pc:docMk/>
            <pc:sldMk cId="94894584" sldId="291"/>
            <ac:spMk id="76" creationId="{6FC74B72-6A0F-4616-85B7-04C1C8C383B5}"/>
          </ac:spMkLst>
        </pc:spChg>
        <pc:spChg chg="mod">
          <ac:chgData name="Keios Starqua" userId="8cf9fb8f937025db" providerId="LiveId" clId="{23C18D8D-5FF5-4E88-BB0C-7F6806C985D0}" dt="2021-09-03T15:46:52.123" v="654"/>
          <ac:spMkLst>
            <pc:docMk/>
            <pc:sldMk cId="94894584" sldId="291"/>
            <ac:spMk id="77" creationId="{3AFB32F7-2D23-496E-B1BA-DA0A28CE9633}"/>
          </ac:spMkLst>
        </pc:spChg>
        <pc:spChg chg="mod">
          <ac:chgData name="Keios Starqua" userId="8cf9fb8f937025db" providerId="LiveId" clId="{23C18D8D-5FF5-4E88-BB0C-7F6806C985D0}" dt="2021-09-03T15:46:52.123" v="654"/>
          <ac:spMkLst>
            <pc:docMk/>
            <pc:sldMk cId="94894584" sldId="291"/>
            <ac:spMk id="78" creationId="{EDE98F52-28F8-4CE1-B717-CA9727447A29}"/>
          </ac:spMkLst>
        </pc:spChg>
        <pc:spChg chg="mod">
          <ac:chgData name="Keios Starqua" userId="8cf9fb8f937025db" providerId="LiveId" clId="{23C18D8D-5FF5-4E88-BB0C-7F6806C985D0}" dt="2021-09-03T15:46:52.123" v="654"/>
          <ac:spMkLst>
            <pc:docMk/>
            <pc:sldMk cId="94894584" sldId="291"/>
            <ac:spMk id="79" creationId="{B8AB9676-A7CD-4530-8C89-4031A0A8DA0B}"/>
          </ac:spMkLst>
        </pc:spChg>
        <pc:spChg chg="mod">
          <ac:chgData name="Keios Starqua" userId="8cf9fb8f937025db" providerId="LiveId" clId="{23C18D8D-5FF5-4E88-BB0C-7F6806C985D0}" dt="2021-09-03T15:46:52.123" v="654"/>
          <ac:spMkLst>
            <pc:docMk/>
            <pc:sldMk cId="94894584" sldId="291"/>
            <ac:spMk id="80" creationId="{47B186B3-758F-438E-8F74-905147A0E6DB}"/>
          </ac:spMkLst>
        </pc:spChg>
        <pc:spChg chg="mod">
          <ac:chgData name="Keios Starqua" userId="8cf9fb8f937025db" providerId="LiveId" clId="{23C18D8D-5FF5-4E88-BB0C-7F6806C985D0}" dt="2021-09-03T15:46:52.123" v="654"/>
          <ac:spMkLst>
            <pc:docMk/>
            <pc:sldMk cId="94894584" sldId="291"/>
            <ac:spMk id="81" creationId="{2A2D8B08-A06C-4395-B83C-77DCC3D850B6}"/>
          </ac:spMkLst>
        </pc:spChg>
        <pc:grpChg chg="del ord">
          <ac:chgData name="Keios Starqua" userId="8cf9fb8f937025db" providerId="LiveId" clId="{23C18D8D-5FF5-4E88-BB0C-7F6806C985D0}" dt="2021-09-03T15:46:51.594" v="653" actId="478"/>
          <ac:grpSpMkLst>
            <pc:docMk/>
            <pc:sldMk cId="94894584" sldId="291"/>
            <ac:grpSpMk id="6" creationId="{D8901A2C-6D47-4C43-A0D2-43ACCB7F33F7}"/>
          </ac:grpSpMkLst>
        </pc:grpChg>
        <pc:grpChg chg="add mod">
          <ac:chgData name="Keios Starqua" userId="8cf9fb8f937025db" providerId="LiveId" clId="{23C18D8D-5FF5-4E88-BB0C-7F6806C985D0}" dt="2021-09-03T15:46:52.123" v="654"/>
          <ac:grpSpMkLst>
            <pc:docMk/>
            <pc:sldMk cId="94894584" sldId="291"/>
            <ac:grpSpMk id="71" creationId="{0AFC7F53-170A-4213-8918-4F55DFAE6968}"/>
          </ac:grpSpMkLst>
        </pc:grpChg>
        <pc:picChg chg="mod">
          <ac:chgData name="Keios Starqua" userId="8cf9fb8f937025db" providerId="LiveId" clId="{23C18D8D-5FF5-4E88-BB0C-7F6806C985D0}" dt="2021-09-03T15:46:52.123" v="654"/>
          <ac:picMkLst>
            <pc:docMk/>
            <pc:sldMk cId="94894584" sldId="291"/>
            <ac:picMk id="73" creationId="{7A635FDB-0601-4FFD-A3EF-B93B6C2C3FB5}"/>
          </ac:picMkLst>
        </pc:picChg>
      </pc:sldChg>
      <pc:sldChg chg="addSp delSp modSp mod delAnim modAnim">
        <pc:chgData name="Keios Starqua" userId="8cf9fb8f937025db" providerId="LiveId" clId="{23C18D8D-5FF5-4E88-BB0C-7F6806C985D0}" dt="2021-09-03T15:47:13.317" v="658"/>
        <pc:sldMkLst>
          <pc:docMk/>
          <pc:sldMk cId="3921655624" sldId="292"/>
        </pc:sldMkLst>
        <pc:spChg chg="add mod">
          <ac:chgData name="Keios Starqua" userId="8cf9fb8f937025db" providerId="LiveId" clId="{23C18D8D-5FF5-4E88-BB0C-7F6806C985D0}" dt="2021-09-03T15:35:23.220" v="234" actId="1076"/>
          <ac:spMkLst>
            <pc:docMk/>
            <pc:sldMk cId="3921655624" sldId="292"/>
            <ac:spMk id="65" creationId="{F9270FDD-38E0-4F66-8953-F23428FFDDA3}"/>
          </ac:spMkLst>
        </pc:spChg>
        <pc:spChg chg="mod">
          <ac:chgData name="Keios Starqua" userId="8cf9fb8f937025db" providerId="LiveId" clId="{23C18D8D-5FF5-4E88-BB0C-7F6806C985D0}" dt="2021-09-03T15:47:07.305" v="657"/>
          <ac:spMkLst>
            <pc:docMk/>
            <pc:sldMk cId="3921655624" sldId="292"/>
            <ac:spMk id="67" creationId="{56344441-C1CB-4DBB-9AEE-ECAC88559E56}"/>
          </ac:spMkLst>
        </pc:spChg>
        <pc:spChg chg="mod">
          <ac:chgData name="Keios Starqua" userId="8cf9fb8f937025db" providerId="LiveId" clId="{23C18D8D-5FF5-4E88-BB0C-7F6806C985D0}" dt="2021-09-03T15:47:07.305" v="657"/>
          <ac:spMkLst>
            <pc:docMk/>
            <pc:sldMk cId="3921655624" sldId="292"/>
            <ac:spMk id="73" creationId="{8ABEC526-4234-436F-86F7-58869850737C}"/>
          </ac:spMkLst>
        </pc:spChg>
        <pc:spChg chg="mod">
          <ac:chgData name="Keios Starqua" userId="8cf9fb8f937025db" providerId="LiveId" clId="{23C18D8D-5FF5-4E88-BB0C-7F6806C985D0}" dt="2021-09-03T15:47:07.305" v="657"/>
          <ac:spMkLst>
            <pc:docMk/>
            <pc:sldMk cId="3921655624" sldId="292"/>
            <ac:spMk id="74" creationId="{95DCC177-DE92-4C4E-AD1D-A3F30AC4A44F}"/>
          </ac:spMkLst>
        </pc:spChg>
        <pc:spChg chg="mod">
          <ac:chgData name="Keios Starqua" userId="8cf9fb8f937025db" providerId="LiveId" clId="{23C18D8D-5FF5-4E88-BB0C-7F6806C985D0}" dt="2021-09-03T15:47:07.305" v="657"/>
          <ac:spMkLst>
            <pc:docMk/>
            <pc:sldMk cId="3921655624" sldId="292"/>
            <ac:spMk id="75" creationId="{21E3E3A1-B212-4521-8958-0DEB4F79BAF6}"/>
          </ac:spMkLst>
        </pc:spChg>
        <pc:spChg chg="mod">
          <ac:chgData name="Keios Starqua" userId="8cf9fb8f937025db" providerId="LiveId" clId="{23C18D8D-5FF5-4E88-BB0C-7F6806C985D0}" dt="2021-09-03T15:47:07.305" v="657"/>
          <ac:spMkLst>
            <pc:docMk/>
            <pc:sldMk cId="3921655624" sldId="292"/>
            <ac:spMk id="76" creationId="{9F4FA146-3D95-46EA-9B46-B1BA8ED61953}"/>
          </ac:spMkLst>
        </pc:spChg>
        <pc:spChg chg="mod">
          <ac:chgData name="Keios Starqua" userId="8cf9fb8f937025db" providerId="LiveId" clId="{23C18D8D-5FF5-4E88-BB0C-7F6806C985D0}" dt="2021-09-03T15:47:07.305" v="657"/>
          <ac:spMkLst>
            <pc:docMk/>
            <pc:sldMk cId="3921655624" sldId="292"/>
            <ac:spMk id="77" creationId="{92E14EFA-4F65-44AA-AB75-A617B595D20B}"/>
          </ac:spMkLst>
        </pc:spChg>
        <pc:spChg chg="mod">
          <ac:chgData name="Keios Starqua" userId="8cf9fb8f937025db" providerId="LiveId" clId="{23C18D8D-5FF5-4E88-BB0C-7F6806C985D0}" dt="2021-09-03T15:47:07.305" v="657"/>
          <ac:spMkLst>
            <pc:docMk/>
            <pc:sldMk cId="3921655624" sldId="292"/>
            <ac:spMk id="78" creationId="{7F14BB6D-125B-4F5C-AEE2-12D67815ACE7}"/>
          </ac:spMkLst>
        </pc:spChg>
        <pc:spChg chg="mod">
          <ac:chgData name="Keios Starqua" userId="8cf9fb8f937025db" providerId="LiveId" clId="{23C18D8D-5FF5-4E88-BB0C-7F6806C985D0}" dt="2021-09-03T15:47:07.305" v="657"/>
          <ac:spMkLst>
            <pc:docMk/>
            <pc:sldMk cId="3921655624" sldId="292"/>
            <ac:spMk id="79" creationId="{1381337B-58CD-4879-B598-E3CA1588654E}"/>
          </ac:spMkLst>
        </pc:spChg>
        <pc:spChg chg="mod">
          <ac:chgData name="Keios Starqua" userId="8cf9fb8f937025db" providerId="LiveId" clId="{23C18D8D-5FF5-4E88-BB0C-7F6806C985D0}" dt="2021-09-03T15:47:07.305" v="657"/>
          <ac:spMkLst>
            <pc:docMk/>
            <pc:sldMk cId="3921655624" sldId="292"/>
            <ac:spMk id="80" creationId="{1B6C0617-6FE2-4CFF-8E04-9A5EDD48A5CE}"/>
          </ac:spMkLst>
        </pc:spChg>
        <pc:grpChg chg="del ord">
          <ac:chgData name="Keios Starqua" userId="8cf9fb8f937025db" providerId="LiveId" clId="{23C18D8D-5FF5-4E88-BB0C-7F6806C985D0}" dt="2021-09-03T15:47:06.900" v="656" actId="478"/>
          <ac:grpSpMkLst>
            <pc:docMk/>
            <pc:sldMk cId="3921655624" sldId="292"/>
            <ac:grpSpMk id="6" creationId="{D8901A2C-6D47-4C43-A0D2-43ACCB7F33F7}"/>
          </ac:grpSpMkLst>
        </pc:grpChg>
        <pc:grpChg chg="add mod">
          <ac:chgData name="Keios Starqua" userId="8cf9fb8f937025db" providerId="LiveId" clId="{23C18D8D-5FF5-4E88-BB0C-7F6806C985D0}" dt="2021-09-03T15:47:07.305" v="657"/>
          <ac:grpSpMkLst>
            <pc:docMk/>
            <pc:sldMk cId="3921655624" sldId="292"/>
            <ac:grpSpMk id="66" creationId="{4F8BDEB4-A46A-4665-A086-3B9132176905}"/>
          </ac:grpSpMkLst>
        </pc:grpChg>
        <pc:picChg chg="mod">
          <ac:chgData name="Keios Starqua" userId="8cf9fb8f937025db" providerId="LiveId" clId="{23C18D8D-5FF5-4E88-BB0C-7F6806C985D0}" dt="2021-09-03T15:47:07.305" v="657"/>
          <ac:picMkLst>
            <pc:docMk/>
            <pc:sldMk cId="3921655624" sldId="292"/>
            <ac:picMk id="72" creationId="{37FA277D-8E32-4D02-A8E1-B35256E2DB8D}"/>
          </ac:picMkLst>
        </pc:picChg>
      </pc:sldChg>
      <pc:sldChg chg="addSp delSp modSp mod delAnim modAnim">
        <pc:chgData name="Keios Starqua" userId="8cf9fb8f937025db" providerId="LiveId" clId="{23C18D8D-5FF5-4E88-BB0C-7F6806C985D0}" dt="2021-09-03T15:47:26.984" v="661"/>
        <pc:sldMkLst>
          <pc:docMk/>
          <pc:sldMk cId="1387697944" sldId="293"/>
        </pc:sldMkLst>
        <pc:spChg chg="mod">
          <ac:chgData name="Keios Starqua" userId="8cf9fb8f937025db" providerId="LiveId" clId="{23C18D8D-5FF5-4E88-BB0C-7F6806C985D0}" dt="2021-09-03T15:47:21.016" v="660"/>
          <ac:spMkLst>
            <pc:docMk/>
            <pc:sldMk cId="1387697944" sldId="293"/>
            <ac:spMk id="68" creationId="{B79980F2-621B-4851-937A-3F5D4598BC9D}"/>
          </ac:spMkLst>
        </pc:spChg>
        <pc:spChg chg="mod">
          <ac:chgData name="Keios Starqua" userId="8cf9fb8f937025db" providerId="LiveId" clId="{23C18D8D-5FF5-4E88-BB0C-7F6806C985D0}" dt="2021-09-03T15:47:21.016" v="660"/>
          <ac:spMkLst>
            <pc:docMk/>
            <pc:sldMk cId="1387697944" sldId="293"/>
            <ac:spMk id="70" creationId="{EE78249D-29AD-44B8-A483-8751292D6C13}"/>
          </ac:spMkLst>
        </pc:spChg>
        <pc:spChg chg="mod">
          <ac:chgData name="Keios Starqua" userId="8cf9fb8f937025db" providerId="LiveId" clId="{23C18D8D-5FF5-4E88-BB0C-7F6806C985D0}" dt="2021-09-03T15:47:21.016" v="660"/>
          <ac:spMkLst>
            <pc:docMk/>
            <pc:sldMk cId="1387697944" sldId="293"/>
            <ac:spMk id="71" creationId="{A9DF54FA-085B-44E3-8DE7-86A90349E94E}"/>
          </ac:spMkLst>
        </pc:spChg>
        <pc:spChg chg="mod">
          <ac:chgData name="Keios Starqua" userId="8cf9fb8f937025db" providerId="LiveId" clId="{23C18D8D-5FF5-4E88-BB0C-7F6806C985D0}" dt="2021-09-03T15:47:21.016" v="660"/>
          <ac:spMkLst>
            <pc:docMk/>
            <pc:sldMk cId="1387697944" sldId="293"/>
            <ac:spMk id="72" creationId="{23803F79-1F88-48F8-B0DA-90D8DF9942EB}"/>
          </ac:spMkLst>
        </pc:spChg>
        <pc:spChg chg="mod">
          <ac:chgData name="Keios Starqua" userId="8cf9fb8f937025db" providerId="LiveId" clId="{23C18D8D-5FF5-4E88-BB0C-7F6806C985D0}" dt="2021-09-03T15:47:21.016" v="660"/>
          <ac:spMkLst>
            <pc:docMk/>
            <pc:sldMk cId="1387697944" sldId="293"/>
            <ac:spMk id="73" creationId="{BB1E45D8-5505-4EF6-BA82-436BD6E1DBC4}"/>
          </ac:spMkLst>
        </pc:spChg>
        <pc:spChg chg="mod">
          <ac:chgData name="Keios Starqua" userId="8cf9fb8f937025db" providerId="LiveId" clId="{23C18D8D-5FF5-4E88-BB0C-7F6806C985D0}" dt="2021-09-03T15:47:21.016" v="660"/>
          <ac:spMkLst>
            <pc:docMk/>
            <pc:sldMk cId="1387697944" sldId="293"/>
            <ac:spMk id="74" creationId="{2139D676-864C-4BA3-B232-AE57C68E8741}"/>
          </ac:spMkLst>
        </pc:spChg>
        <pc:spChg chg="mod">
          <ac:chgData name="Keios Starqua" userId="8cf9fb8f937025db" providerId="LiveId" clId="{23C18D8D-5FF5-4E88-BB0C-7F6806C985D0}" dt="2021-09-03T15:47:21.016" v="660"/>
          <ac:spMkLst>
            <pc:docMk/>
            <pc:sldMk cId="1387697944" sldId="293"/>
            <ac:spMk id="75" creationId="{4DA0D1BF-82B0-4AB9-B15D-6DEB1021954B}"/>
          </ac:spMkLst>
        </pc:spChg>
        <pc:spChg chg="mod">
          <ac:chgData name="Keios Starqua" userId="8cf9fb8f937025db" providerId="LiveId" clId="{23C18D8D-5FF5-4E88-BB0C-7F6806C985D0}" dt="2021-09-03T15:47:21.016" v="660"/>
          <ac:spMkLst>
            <pc:docMk/>
            <pc:sldMk cId="1387697944" sldId="293"/>
            <ac:spMk id="76" creationId="{1BA7F853-8251-4A06-8BE7-6DFF550443FB}"/>
          </ac:spMkLst>
        </pc:spChg>
        <pc:spChg chg="mod">
          <ac:chgData name="Keios Starqua" userId="8cf9fb8f937025db" providerId="LiveId" clId="{23C18D8D-5FF5-4E88-BB0C-7F6806C985D0}" dt="2021-09-03T15:47:21.016" v="660"/>
          <ac:spMkLst>
            <pc:docMk/>
            <pc:sldMk cId="1387697944" sldId="293"/>
            <ac:spMk id="77" creationId="{0FDCFC08-887A-486C-845B-CA7633BAFD62}"/>
          </ac:spMkLst>
        </pc:spChg>
        <pc:grpChg chg="del ord">
          <ac:chgData name="Keios Starqua" userId="8cf9fb8f937025db" providerId="LiveId" clId="{23C18D8D-5FF5-4E88-BB0C-7F6806C985D0}" dt="2021-09-03T15:47:20.184" v="659" actId="478"/>
          <ac:grpSpMkLst>
            <pc:docMk/>
            <pc:sldMk cId="1387697944" sldId="293"/>
            <ac:grpSpMk id="6" creationId="{D8901A2C-6D47-4C43-A0D2-43ACCB7F33F7}"/>
          </ac:grpSpMkLst>
        </pc:grpChg>
        <pc:grpChg chg="add mod">
          <ac:chgData name="Keios Starqua" userId="8cf9fb8f937025db" providerId="LiveId" clId="{23C18D8D-5FF5-4E88-BB0C-7F6806C985D0}" dt="2021-09-03T15:47:21.016" v="660"/>
          <ac:grpSpMkLst>
            <pc:docMk/>
            <pc:sldMk cId="1387697944" sldId="293"/>
            <ac:grpSpMk id="59" creationId="{CD3E447C-C252-41F3-99E0-B096AA299B27}"/>
          </ac:grpSpMkLst>
        </pc:grpChg>
        <pc:picChg chg="mod">
          <ac:chgData name="Keios Starqua" userId="8cf9fb8f937025db" providerId="LiveId" clId="{23C18D8D-5FF5-4E88-BB0C-7F6806C985D0}" dt="2021-09-03T15:47:21.016" v="660"/>
          <ac:picMkLst>
            <pc:docMk/>
            <pc:sldMk cId="1387697944" sldId="293"/>
            <ac:picMk id="69" creationId="{FCA7177A-0645-4AE2-B5E1-9FDFC6177FA8}"/>
          </ac:picMkLst>
        </pc:picChg>
      </pc:sldChg>
      <pc:sldChg chg="addSp delSp modSp mod delAnim modAnim">
        <pc:chgData name="Keios Starqua" userId="8cf9fb8f937025db" providerId="LiveId" clId="{23C18D8D-5FF5-4E88-BB0C-7F6806C985D0}" dt="2021-09-03T15:47:38.629" v="664"/>
        <pc:sldMkLst>
          <pc:docMk/>
          <pc:sldMk cId="3796916276" sldId="294"/>
        </pc:sldMkLst>
        <pc:spChg chg="mod ord modVis">
          <ac:chgData name="Keios Starqua" userId="8cf9fb8f937025db" providerId="LiveId" clId="{23C18D8D-5FF5-4E88-BB0C-7F6806C985D0}" dt="2021-09-03T15:38:44.091" v="315" actId="14429"/>
          <ac:spMkLst>
            <pc:docMk/>
            <pc:sldMk cId="3796916276" sldId="294"/>
            <ac:spMk id="65" creationId="{C00045F4-DA67-42F9-8496-4B257D26618A}"/>
          </ac:spMkLst>
        </pc:spChg>
        <pc:spChg chg="mod modVis">
          <ac:chgData name="Keios Starqua" userId="8cf9fb8f937025db" providerId="LiveId" clId="{23C18D8D-5FF5-4E88-BB0C-7F6806C985D0}" dt="2021-09-03T15:37:30.452" v="285" actId="14429"/>
          <ac:spMkLst>
            <pc:docMk/>
            <pc:sldMk cId="3796916276" sldId="294"/>
            <ac:spMk id="66" creationId="{E251708A-1D72-4044-8ECD-437ADB938320}"/>
          </ac:spMkLst>
        </pc:spChg>
        <pc:spChg chg="add mod ord">
          <ac:chgData name="Keios Starqua" userId="8cf9fb8f937025db" providerId="LiveId" clId="{23C18D8D-5FF5-4E88-BB0C-7F6806C985D0}" dt="2021-09-03T15:37:33.196" v="286"/>
          <ac:spMkLst>
            <pc:docMk/>
            <pc:sldMk cId="3796916276" sldId="294"/>
            <ac:spMk id="67" creationId="{D58B52E1-E639-4545-8454-25983FD3F0E0}"/>
          </ac:spMkLst>
        </pc:spChg>
        <pc:spChg chg="mod">
          <ac:chgData name="Keios Starqua" userId="8cf9fb8f937025db" providerId="LiveId" clId="{23C18D8D-5FF5-4E88-BB0C-7F6806C985D0}" dt="2021-09-03T15:47:34.203" v="663"/>
          <ac:spMkLst>
            <pc:docMk/>
            <pc:sldMk cId="3796916276" sldId="294"/>
            <ac:spMk id="73" creationId="{EB7D4FB5-ACA3-43A4-BDC7-B0D8EDEB3647}"/>
          </ac:spMkLst>
        </pc:spChg>
        <pc:spChg chg="mod">
          <ac:chgData name="Keios Starqua" userId="8cf9fb8f937025db" providerId="LiveId" clId="{23C18D8D-5FF5-4E88-BB0C-7F6806C985D0}" dt="2021-09-03T15:47:34.203" v="663"/>
          <ac:spMkLst>
            <pc:docMk/>
            <pc:sldMk cId="3796916276" sldId="294"/>
            <ac:spMk id="75" creationId="{2D217A9E-11BB-4439-90EF-91E1452CDBE0}"/>
          </ac:spMkLst>
        </pc:spChg>
        <pc:spChg chg="mod">
          <ac:chgData name="Keios Starqua" userId="8cf9fb8f937025db" providerId="LiveId" clId="{23C18D8D-5FF5-4E88-BB0C-7F6806C985D0}" dt="2021-09-03T15:47:34.203" v="663"/>
          <ac:spMkLst>
            <pc:docMk/>
            <pc:sldMk cId="3796916276" sldId="294"/>
            <ac:spMk id="76" creationId="{8DBEA915-7C93-4E70-A433-110618337E64}"/>
          </ac:spMkLst>
        </pc:spChg>
        <pc:spChg chg="mod">
          <ac:chgData name="Keios Starqua" userId="8cf9fb8f937025db" providerId="LiveId" clId="{23C18D8D-5FF5-4E88-BB0C-7F6806C985D0}" dt="2021-09-03T15:47:34.203" v="663"/>
          <ac:spMkLst>
            <pc:docMk/>
            <pc:sldMk cId="3796916276" sldId="294"/>
            <ac:spMk id="77" creationId="{381085F9-C3C9-4610-9CDD-52F98B792B4A}"/>
          </ac:spMkLst>
        </pc:spChg>
        <pc:spChg chg="mod">
          <ac:chgData name="Keios Starqua" userId="8cf9fb8f937025db" providerId="LiveId" clId="{23C18D8D-5FF5-4E88-BB0C-7F6806C985D0}" dt="2021-09-03T15:47:34.203" v="663"/>
          <ac:spMkLst>
            <pc:docMk/>
            <pc:sldMk cId="3796916276" sldId="294"/>
            <ac:spMk id="78" creationId="{B0F296F9-61DC-4E37-82ED-6DDF6F11C675}"/>
          </ac:spMkLst>
        </pc:spChg>
        <pc:spChg chg="mod">
          <ac:chgData name="Keios Starqua" userId="8cf9fb8f937025db" providerId="LiveId" clId="{23C18D8D-5FF5-4E88-BB0C-7F6806C985D0}" dt="2021-09-03T15:47:34.203" v="663"/>
          <ac:spMkLst>
            <pc:docMk/>
            <pc:sldMk cId="3796916276" sldId="294"/>
            <ac:spMk id="79" creationId="{0C1A5C9C-520A-40AA-96DF-60A997A132AB}"/>
          </ac:spMkLst>
        </pc:spChg>
        <pc:spChg chg="mod">
          <ac:chgData name="Keios Starqua" userId="8cf9fb8f937025db" providerId="LiveId" clId="{23C18D8D-5FF5-4E88-BB0C-7F6806C985D0}" dt="2021-09-03T15:47:34.203" v="663"/>
          <ac:spMkLst>
            <pc:docMk/>
            <pc:sldMk cId="3796916276" sldId="294"/>
            <ac:spMk id="80" creationId="{74F394F2-53EA-4F45-9B85-256E52F5ED11}"/>
          </ac:spMkLst>
        </pc:spChg>
        <pc:spChg chg="mod">
          <ac:chgData name="Keios Starqua" userId="8cf9fb8f937025db" providerId="LiveId" clId="{23C18D8D-5FF5-4E88-BB0C-7F6806C985D0}" dt="2021-09-03T15:47:34.203" v="663"/>
          <ac:spMkLst>
            <pc:docMk/>
            <pc:sldMk cId="3796916276" sldId="294"/>
            <ac:spMk id="81" creationId="{7D8B8A68-4C6F-49D7-9CBB-9A2A349F4D73}"/>
          </ac:spMkLst>
        </pc:spChg>
        <pc:spChg chg="mod">
          <ac:chgData name="Keios Starqua" userId="8cf9fb8f937025db" providerId="LiveId" clId="{23C18D8D-5FF5-4E88-BB0C-7F6806C985D0}" dt="2021-09-03T15:47:34.203" v="663"/>
          <ac:spMkLst>
            <pc:docMk/>
            <pc:sldMk cId="3796916276" sldId="294"/>
            <ac:spMk id="82" creationId="{1FE16349-8C58-49FF-8A22-94067D464C24}"/>
          </ac:spMkLst>
        </pc:spChg>
        <pc:grpChg chg="del ord">
          <ac:chgData name="Keios Starqua" userId="8cf9fb8f937025db" providerId="LiveId" clId="{23C18D8D-5FF5-4E88-BB0C-7F6806C985D0}" dt="2021-09-03T15:47:33.844" v="662" actId="478"/>
          <ac:grpSpMkLst>
            <pc:docMk/>
            <pc:sldMk cId="3796916276" sldId="294"/>
            <ac:grpSpMk id="6" creationId="{D8901A2C-6D47-4C43-A0D2-43ACCB7F33F7}"/>
          </ac:grpSpMkLst>
        </pc:grpChg>
        <pc:grpChg chg="add mod">
          <ac:chgData name="Keios Starqua" userId="8cf9fb8f937025db" providerId="LiveId" clId="{23C18D8D-5FF5-4E88-BB0C-7F6806C985D0}" dt="2021-09-03T15:47:34.203" v="663"/>
          <ac:grpSpMkLst>
            <pc:docMk/>
            <pc:sldMk cId="3796916276" sldId="294"/>
            <ac:grpSpMk id="72" creationId="{FE744ABA-364C-4889-A44A-4A7B887BC634}"/>
          </ac:grpSpMkLst>
        </pc:grpChg>
        <pc:picChg chg="mod">
          <ac:chgData name="Keios Starqua" userId="8cf9fb8f937025db" providerId="LiveId" clId="{23C18D8D-5FF5-4E88-BB0C-7F6806C985D0}" dt="2021-09-03T15:47:34.203" v="663"/>
          <ac:picMkLst>
            <pc:docMk/>
            <pc:sldMk cId="3796916276" sldId="294"/>
            <ac:picMk id="74" creationId="{8713226A-6756-46F6-8C80-B7EDFE32686C}"/>
          </ac:picMkLst>
        </pc:picChg>
      </pc:sldChg>
      <pc:sldChg chg="addSp delSp modSp mod delAnim modAnim">
        <pc:chgData name="Keios Starqua" userId="8cf9fb8f937025db" providerId="LiveId" clId="{23C18D8D-5FF5-4E88-BB0C-7F6806C985D0}" dt="2021-09-03T15:47:53.350" v="667"/>
        <pc:sldMkLst>
          <pc:docMk/>
          <pc:sldMk cId="2901592498" sldId="295"/>
        </pc:sldMkLst>
        <pc:spChg chg="mod ord modVis">
          <ac:chgData name="Keios Starqua" userId="8cf9fb8f937025db" providerId="LiveId" clId="{23C18D8D-5FF5-4E88-BB0C-7F6806C985D0}" dt="2021-09-03T15:39:54.709" v="385" actId="1036"/>
          <ac:spMkLst>
            <pc:docMk/>
            <pc:sldMk cId="2901592498" sldId="295"/>
            <ac:spMk id="68" creationId="{D9310387-96BB-4836-9FD3-138496002542}"/>
          </ac:spMkLst>
        </pc:spChg>
        <pc:spChg chg="mod modVis">
          <ac:chgData name="Keios Starqua" userId="8cf9fb8f937025db" providerId="LiveId" clId="{23C18D8D-5FF5-4E88-BB0C-7F6806C985D0}" dt="2021-09-03T15:39:49.916" v="381" actId="14429"/>
          <ac:spMkLst>
            <pc:docMk/>
            <pc:sldMk cId="2901592498" sldId="295"/>
            <ac:spMk id="69" creationId="{2AB6DC35-F538-42C0-95D9-CAAE514696E2}"/>
          </ac:spMkLst>
        </pc:spChg>
        <pc:spChg chg="add mod ord">
          <ac:chgData name="Keios Starqua" userId="8cf9fb8f937025db" providerId="LiveId" clId="{23C18D8D-5FF5-4E88-BB0C-7F6806C985D0}" dt="2021-09-03T15:40:01.588" v="393" actId="1038"/>
          <ac:spMkLst>
            <pc:docMk/>
            <pc:sldMk cId="2901592498" sldId="295"/>
            <ac:spMk id="70" creationId="{A7627317-8A3F-4B61-BB46-C141636B6003}"/>
          </ac:spMkLst>
        </pc:spChg>
        <pc:spChg chg="mod">
          <ac:chgData name="Keios Starqua" userId="8cf9fb8f937025db" providerId="LiveId" clId="{23C18D8D-5FF5-4E88-BB0C-7F6806C985D0}" dt="2021-09-03T15:47:48.069" v="666"/>
          <ac:spMkLst>
            <pc:docMk/>
            <pc:sldMk cId="2901592498" sldId="295"/>
            <ac:spMk id="73" creationId="{2562C335-F157-42B5-AAC6-27F24625A447}"/>
          </ac:spMkLst>
        </pc:spChg>
        <pc:spChg chg="mod">
          <ac:chgData name="Keios Starqua" userId="8cf9fb8f937025db" providerId="LiveId" clId="{23C18D8D-5FF5-4E88-BB0C-7F6806C985D0}" dt="2021-09-03T15:47:48.069" v="666"/>
          <ac:spMkLst>
            <pc:docMk/>
            <pc:sldMk cId="2901592498" sldId="295"/>
            <ac:spMk id="75" creationId="{0538C907-CF0D-488E-BFAC-6CF2C5AD2E70}"/>
          </ac:spMkLst>
        </pc:spChg>
        <pc:spChg chg="mod">
          <ac:chgData name="Keios Starqua" userId="8cf9fb8f937025db" providerId="LiveId" clId="{23C18D8D-5FF5-4E88-BB0C-7F6806C985D0}" dt="2021-09-03T15:47:48.069" v="666"/>
          <ac:spMkLst>
            <pc:docMk/>
            <pc:sldMk cId="2901592498" sldId="295"/>
            <ac:spMk id="76" creationId="{AC65D6F1-37CA-4BA4-89C3-81C58358C368}"/>
          </ac:spMkLst>
        </pc:spChg>
        <pc:spChg chg="mod">
          <ac:chgData name="Keios Starqua" userId="8cf9fb8f937025db" providerId="LiveId" clId="{23C18D8D-5FF5-4E88-BB0C-7F6806C985D0}" dt="2021-09-03T15:47:48.069" v="666"/>
          <ac:spMkLst>
            <pc:docMk/>
            <pc:sldMk cId="2901592498" sldId="295"/>
            <ac:spMk id="77" creationId="{802CCA71-7F6A-41CA-85B2-0329AEA9AE61}"/>
          </ac:spMkLst>
        </pc:spChg>
        <pc:spChg chg="mod">
          <ac:chgData name="Keios Starqua" userId="8cf9fb8f937025db" providerId="LiveId" clId="{23C18D8D-5FF5-4E88-BB0C-7F6806C985D0}" dt="2021-09-03T15:47:48.069" v="666"/>
          <ac:spMkLst>
            <pc:docMk/>
            <pc:sldMk cId="2901592498" sldId="295"/>
            <ac:spMk id="78" creationId="{9580CB74-BF8B-44D9-B18F-B47B96CE1044}"/>
          </ac:spMkLst>
        </pc:spChg>
        <pc:spChg chg="mod">
          <ac:chgData name="Keios Starqua" userId="8cf9fb8f937025db" providerId="LiveId" clId="{23C18D8D-5FF5-4E88-BB0C-7F6806C985D0}" dt="2021-09-03T15:47:48.069" v="666"/>
          <ac:spMkLst>
            <pc:docMk/>
            <pc:sldMk cId="2901592498" sldId="295"/>
            <ac:spMk id="79" creationId="{DEC53525-D40D-4BA9-8104-C3DB601FCAB3}"/>
          </ac:spMkLst>
        </pc:spChg>
        <pc:spChg chg="mod">
          <ac:chgData name="Keios Starqua" userId="8cf9fb8f937025db" providerId="LiveId" clId="{23C18D8D-5FF5-4E88-BB0C-7F6806C985D0}" dt="2021-09-03T15:47:48.069" v="666"/>
          <ac:spMkLst>
            <pc:docMk/>
            <pc:sldMk cId="2901592498" sldId="295"/>
            <ac:spMk id="80" creationId="{0504712F-0F75-45FD-9D61-C1A0508FDCD4}"/>
          </ac:spMkLst>
        </pc:spChg>
        <pc:spChg chg="mod">
          <ac:chgData name="Keios Starqua" userId="8cf9fb8f937025db" providerId="LiveId" clId="{23C18D8D-5FF5-4E88-BB0C-7F6806C985D0}" dt="2021-09-03T15:47:48.069" v="666"/>
          <ac:spMkLst>
            <pc:docMk/>
            <pc:sldMk cId="2901592498" sldId="295"/>
            <ac:spMk id="81" creationId="{5393D8A7-4E2D-428F-BBAE-89094D7C8DD0}"/>
          </ac:spMkLst>
        </pc:spChg>
        <pc:spChg chg="mod">
          <ac:chgData name="Keios Starqua" userId="8cf9fb8f937025db" providerId="LiveId" clId="{23C18D8D-5FF5-4E88-BB0C-7F6806C985D0}" dt="2021-09-03T15:47:48.069" v="666"/>
          <ac:spMkLst>
            <pc:docMk/>
            <pc:sldMk cId="2901592498" sldId="295"/>
            <ac:spMk id="82" creationId="{6056DFDE-88DD-4B51-80EE-661D32434296}"/>
          </ac:spMkLst>
        </pc:spChg>
        <pc:grpChg chg="del ord">
          <ac:chgData name="Keios Starqua" userId="8cf9fb8f937025db" providerId="LiveId" clId="{23C18D8D-5FF5-4E88-BB0C-7F6806C985D0}" dt="2021-09-03T15:47:47.751" v="665" actId="478"/>
          <ac:grpSpMkLst>
            <pc:docMk/>
            <pc:sldMk cId="2901592498" sldId="295"/>
            <ac:grpSpMk id="6" creationId="{D8901A2C-6D47-4C43-A0D2-43ACCB7F33F7}"/>
          </ac:grpSpMkLst>
        </pc:grpChg>
        <pc:grpChg chg="add mod">
          <ac:chgData name="Keios Starqua" userId="8cf9fb8f937025db" providerId="LiveId" clId="{23C18D8D-5FF5-4E88-BB0C-7F6806C985D0}" dt="2021-09-03T15:47:48.069" v="666"/>
          <ac:grpSpMkLst>
            <pc:docMk/>
            <pc:sldMk cId="2901592498" sldId="295"/>
            <ac:grpSpMk id="71" creationId="{E26DC76C-6942-4187-98A9-4A7BE7D13180}"/>
          </ac:grpSpMkLst>
        </pc:grpChg>
        <pc:picChg chg="mod">
          <ac:chgData name="Keios Starqua" userId="8cf9fb8f937025db" providerId="LiveId" clId="{23C18D8D-5FF5-4E88-BB0C-7F6806C985D0}" dt="2021-09-03T15:47:48.069" v="666"/>
          <ac:picMkLst>
            <pc:docMk/>
            <pc:sldMk cId="2901592498" sldId="295"/>
            <ac:picMk id="74" creationId="{F06093C1-6D5C-4480-9912-2B7F9A4E6DD9}"/>
          </ac:picMkLst>
        </pc:picChg>
      </pc:sldChg>
      <pc:sldChg chg="addSp delSp modSp mod ord modAnim">
        <pc:chgData name="Keios Starqua" userId="8cf9fb8f937025db" providerId="LiveId" clId="{23C18D8D-5FF5-4E88-BB0C-7F6806C985D0}" dt="2021-09-03T15:56:04.119" v="696"/>
        <pc:sldMkLst>
          <pc:docMk/>
          <pc:sldMk cId="1828008846" sldId="300"/>
        </pc:sldMkLst>
        <pc:spChg chg="add del mod">
          <ac:chgData name="Keios Starqua" userId="8cf9fb8f937025db" providerId="LiveId" clId="{23C18D8D-5FF5-4E88-BB0C-7F6806C985D0}" dt="2021-09-03T15:43:34.995" v="613"/>
          <ac:spMkLst>
            <pc:docMk/>
            <pc:sldMk cId="1828008846" sldId="300"/>
            <ac:spMk id="12" creationId="{12C40AE3-7012-4BE5-9726-409F1532382D}"/>
          </ac:spMkLst>
        </pc:spChg>
        <pc:spChg chg="mod">
          <ac:chgData name="Keios Starqua" userId="8cf9fb8f937025db" providerId="LiveId" clId="{23C18D8D-5FF5-4E88-BB0C-7F6806C985D0}" dt="2021-09-03T15:53:28.546" v="671"/>
          <ac:spMkLst>
            <pc:docMk/>
            <pc:sldMk cId="1828008846" sldId="300"/>
            <ac:spMk id="15" creationId="{D5D77F34-96A5-4F52-82B2-3273FEF5B315}"/>
          </ac:spMkLst>
        </pc:spChg>
        <pc:spChg chg="mod">
          <ac:chgData name="Keios Starqua" userId="8cf9fb8f937025db" providerId="LiveId" clId="{23C18D8D-5FF5-4E88-BB0C-7F6806C985D0}" dt="2021-09-03T15:53:28.546" v="671"/>
          <ac:spMkLst>
            <pc:docMk/>
            <pc:sldMk cId="1828008846" sldId="300"/>
            <ac:spMk id="17" creationId="{6522DF02-0215-43D9-B1CC-A16203C6FE46}"/>
          </ac:spMkLst>
        </pc:spChg>
        <pc:spChg chg="mod">
          <ac:chgData name="Keios Starqua" userId="8cf9fb8f937025db" providerId="LiveId" clId="{23C18D8D-5FF5-4E88-BB0C-7F6806C985D0}" dt="2021-09-03T15:53:28.546" v="671"/>
          <ac:spMkLst>
            <pc:docMk/>
            <pc:sldMk cId="1828008846" sldId="300"/>
            <ac:spMk id="18" creationId="{2C7F4C63-D2DB-40AF-BD93-52640FAB5D47}"/>
          </ac:spMkLst>
        </pc:spChg>
        <pc:spChg chg="mod">
          <ac:chgData name="Keios Starqua" userId="8cf9fb8f937025db" providerId="LiveId" clId="{23C18D8D-5FF5-4E88-BB0C-7F6806C985D0}" dt="2021-09-03T15:53:28.546" v="671"/>
          <ac:spMkLst>
            <pc:docMk/>
            <pc:sldMk cId="1828008846" sldId="300"/>
            <ac:spMk id="19" creationId="{8D912B55-D79F-4BE2-AAD6-EDEF0261D38D}"/>
          </ac:spMkLst>
        </pc:spChg>
        <pc:spChg chg="mod">
          <ac:chgData name="Keios Starqua" userId="8cf9fb8f937025db" providerId="LiveId" clId="{23C18D8D-5FF5-4E88-BB0C-7F6806C985D0}" dt="2021-09-03T15:53:28.546" v="671"/>
          <ac:spMkLst>
            <pc:docMk/>
            <pc:sldMk cId="1828008846" sldId="300"/>
            <ac:spMk id="20" creationId="{3C8C4592-EABD-4C7E-9450-2BA2ECE7C448}"/>
          </ac:spMkLst>
        </pc:spChg>
        <pc:spChg chg="mod">
          <ac:chgData name="Keios Starqua" userId="8cf9fb8f937025db" providerId="LiveId" clId="{23C18D8D-5FF5-4E88-BB0C-7F6806C985D0}" dt="2021-09-03T15:53:28.546" v="671"/>
          <ac:spMkLst>
            <pc:docMk/>
            <pc:sldMk cId="1828008846" sldId="300"/>
            <ac:spMk id="21" creationId="{67C7310D-AFEC-4849-A792-25A496E303EE}"/>
          </ac:spMkLst>
        </pc:spChg>
        <pc:spChg chg="mod">
          <ac:chgData name="Keios Starqua" userId="8cf9fb8f937025db" providerId="LiveId" clId="{23C18D8D-5FF5-4E88-BB0C-7F6806C985D0}" dt="2021-09-03T15:53:28.546" v="671"/>
          <ac:spMkLst>
            <pc:docMk/>
            <pc:sldMk cId="1828008846" sldId="300"/>
            <ac:spMk id="22" creationId="{8454E91D-26BD-4ECD-B1C5-2FA2168C444C}"/>
          </ac:spMkLst>
        </pc:spChg>
        <pc:spChg chg="mod">
          <ac:chgData name="Keios Starqua" userId="8cf9fb8f937025db" providerId="LiveId" clId="{23C18D8D-5FF5-4E88-BB0C-7F6806C985D0}" dt="2021-09-03T15:53:28.546" v="671"/>
          <ac:spMkLst>
            <pc:docMk/>
            <pc:sldMk cId="1828008846" sldId="300"/>
            <ac:spMk id="23" creationId="{D3FC1DDA-7730-4FDC-8F5C-F742F1EC548C}"/>
          </ac:spMkLst>
        </pc:spChg>
        <pc:spChg chg="mod">
          <ac:chgData name="Keios Starqua" userId="8cf9fb8f937025db" providerId="LiveId" clId="{23C18D8D-5FF5-4E88-BB0C-7F6806C985D0}" dt="2021-09-03T15:53:28.546" v="671"/>
          <ac:spMkLst>
            <pc:docMk/>
            <pc:sldMk cId="1828008846" sldId="300"/>
            <ac:spMk id="24" creationId="{CB5A2400-4DB1-4DD1-91AF-5FF08560E156}"/>
          </ac:spMkLst>
        </pc:spChg>
        <pc:spChg chg="mod">
          <ac:chgData name="Keios Starqua" userId="8cf9fb8f937025db" providerId="LiveId" clId="{23C18D8D-5FF5-4E88-BB0C-7F6806C985D0}" dt="2021-09-03T15:54:08.015" v="676" actId="207"/>
          <ac:spMkLst>
            <pc:docMk/>
            <pc:sldMk cId="1828008846" sldId="300"/>
            <ac:spMk id="26" creationId="{B09535D2-669C-476D-8E8D-100C5D260253}"/>
          </ac:spMkLst>
        </pc:spChg>
        <pc:spChg chg="mod">
          <ac:chgData name="Keios Starqua" userId="8cf9fb8f937025db" providerId="LiveId" clId="{23C18D8D-5FF5-4E88-BB0C-7F6806C985D0}" dt="2021-09-03T15:54:08.015" v="676" actId="207"/>
          <ac:spMkLst>
            <pc:docMk/>
            <pc:sldMk cId="1828008846" sldId="300"/>
            <ac:spMk id="27" creationId="{B77C1600-C98C-4694-80DB-2603BECF4253}"/>
          </ac:spMkLst>
        </pc:spChg>
        <pc:spChg chg="mod">
          <ac:chgData name="Keios Starqua" userId="8cf9fb8f937025db" providerId="LiveId" clId="{23C18D8D-5FF5-4E88-BB0C-7F6806C985D0}" dt="2021-09-03T15:54:08.015" v="676" actId="207"/>
          <ac:spMkLst>
            <pc:docMk/>
            <pc:sldMk cId="1828008846" sldId="300"/>
            <ac:spMk id="28" creationId="{0A7C3561-DBCB-4CD7-BD38-3A124CA39DC9}"/>
          </ac:spMkLst>
        </pc:spChg>
        <pc:spChg chg="add mod">
          <ac:chgData name="Keios Starqua" userId="8cf9fb8f937025db" providerId="LiveId" clId="{23C18D8D-5FF5-4E88-BB0C-7F6806C985D0}" dt="2021-09-03T15:54:47.447" v="686" actId="1076"/>
          <ac:spMkLst>
            <pc:docMk/>
            <pc:sldMk cId="1828008846" sldId="300"/>
            <ac:spMk id="29" creationId="{6397F3CE-E40C-46E4-A7CF-2B4382AA7F02}"/>
          </ac:spMkLst>
        </pc:spChg>
        <pc:spChg chg="mod">
          <ac:chgData name="Keios Starqua" userId="8cf9fb8f937025db" providerId="LiveId" clId="{23C18D8D-5FF5-4E88-BB0C-7F6806C985D0}" dt="2021-09-03T15:54:55.180" v="688"/>
          <ac:spMkLst>
            <pc:docMk/>
            <pc:sldMk cId="1828008846" sldId="300"/>
            <ac:spMk id="31" creationId="{3C6A85D8-605D-4C81-8478-E5BA776A6941}"/>
          </ac:spMkLst>
        </pc:spChg>
        <pc:spChg chg="mod">
          <ac:chgData name="Keios Starqua" userId="8cf9fb8f937025db" providerId="LiveId" clId="{23C18D8D-5FF5-4E88-BB0C-7F6806C985D0}" dt="2021-09-03T15:54:55.180" v="688"/>
          <ac:spMkLst>
            <pc:docMk/>
            <pc:sldMk cId="1828008846" sldId="300"/>
            <ac:spMk id="32" creationId="{F8019D74-E5BA-4F97-B236-43F83A178BB2}"/>
          </ac:spMkLst>
        </pc:spChg>
        <pc:spChg chg="mod">
          <ac:chgData name="Keios Starqua" userId="8cf9fb8f937025db" providerId="LiveId" clId="{23C18D8D-5FF5-4E88-BB0C-7F6806C985D0}" dt="2021-09-03T15:54:55.180" v="688"/>
          <ac:spMkLst>
            <pc:docMk/>
            <pc:sldMk cId="1828008846" sldId="300"/>
            <ac:spMk id="33" creationId="{9E2F501A-4A7B-4C8A-89F5-46198FE19EC3}"/>
          </ac:spMkLst>
        </pc:spChg>
        <pc:grpChg chg="add mod ord">
          <ac:chgData name="Keios Starqua" userId="8cf9fb8f937025db" providerId="LiveId" clId="{23C18D8D-5FF5-4E88-BB0C-7F6806C985D0}" dt="2021-09-03T15:56:04.119" v="696"/>
          <ac:grpSpMkLst>
            <pc:docMk/>
            <pc:sldMk cId="1828008846" sldId="300"/>
            <ac:grpSpMk id="14" creationId="{DC844CC4-CA4B-494E-8CF1-A5023B92323D}"/>
          </ac:grpSpMkLst>
        </pc:grpChg>
        <pc:grpChg chg="add del mod ord">
          <ac:chgData name="Keios Starqua" userId="8cf9fb8f937025db" providerId="LiveId" clId="{23C18D8D-5FF5-4E88-BB0C-7F6806C985D0}" dt="2021-09-03T15:54:50.564" v="687" actId="478"/>
          <ac:grpSpMkLst>
            <pc:docMk/>
            <pc:sldMk cId="1828008846" sldId="300"/>
            <ac:grpSpMk id="25" creationId="{0105D2F3-43B5-4ECE-9181-DEA5BD1E8449}"/>
          </ac:grpSpMkLst>
        </pc:grpChg>
        <pc:grpChg chg="add mod">
          <ac:chgData name="Keios Starqua" userId="8cf9fb8f937025db" providerId="LiveId" clId="{23C18D8D-5FF5-4E88-BB0C-7F6806C985D0}" dt="2021-09-03T15:54:55.180" v="688"/>
          <ac:grpSpMkLst>
            <pc:docMk/>
            <pc:sldMk cId="1828008846" sldId="300"/>
            <ac:grpSpMk id="30" creationId="{72D36983-F011-4FBA-8EAF-7BEBDD66A39E}"/>
          </ac:grpSpMkLst>
        </pc:grpChg>
        <pc:picChg chg="mod">
          <ac:chgData name="Keios Starqua" userId="8cf9fb8f937025db" providerId="LiveId" clId="{23C18D8D-5FF5-4E88-BB0C-7F6806C985D0}" dt="2021-09-03T15:54:18.430" v="679" actId="1076"/>
          <ac:picMkLst>
            <pc:docMk/>
            <pc:sldMk cId="1828008846" sldId="300"/>
            <ac:picMk id="5" creationId="{0B4608FA-5490-4EC4-B1B5-72CA05B448C6}"/>
          </ac:picMkLst>
        </pc:picChg>
        <pc:picChg chg="add del">
          <ac:chgData name="Keios Starqua" userId="8cf9fb8f937025db" providerId="LiveId" clId="{23C18D8D-5FF5-4E88-BB0C-7F6806C985D0}" dt="2021-09-03T15:53:18.951" v="670" actId="22"/>
          <ac:picMkLst>
            <pc:docMk/>
            <pc:sldMk cId="1828008846" sldId="300"/>
            <ac:picMk id="13" creationId="{C826ECA8-B708-451A-BF1E-045915F57069}"/>
          </ac:picMkLst>
        </pc:picChg>
        <pc:picChg chg="mod">
          <ac:chgData name="Keios Starqua" userId="8cf9fb8f937025db" providerId="LiveId" clId="{23C18D8D-5FF5-4E88-BB0C-7F6806C985D0}" dt="2021-09-03T15:53:28.546" v="671"/>
          <ac:picMkLst>
            <pc:docMk/>
            <pc:sldMk cId="1828008846" sldId="300"/>
            <ac:picMk id="16" creationId="{AC5424B1-02B2-41DC-9B9E-B791B0EF2338}"/>
          </ac:picMkLst>
        </pc:picChg>
      </pc:sldChg>
      <pc:sldChg chg="addSp delSp modSp new mod modAnim">
        <pc:chgData name="Keios Starqua" userId="8cf9fb8f937025db" providerId="LiveId" clId="{23C18D8D-5FF5-4E88-BB0C-7F6806C985D0}" dt="2021-09-03T16:09:55.596" v="701" actId="1076"/>
        <pc:sldMkLst>
          <pc:docMk/>
          <pc:sldMk cId="3656820741" sldId="302"/>
        </pc:sldMkLst>
        <pc:spChg chg="del">
          <ac:chgData name="Keios Starqua" userId="8cf9fb8f937025db" providerId="LiveId" clId="{23C18D8D-5FF5-4E88-BB0C-7F6806C985D0}" dt="2021-09-03T11:54:34.835" v="1" actId="478"/>
          <ac:spMkLst>
            <pc:docMk/>
            <pc:sldMk cId="3656820741" sldId="302"/>
            <ac:spMk id="2" creationId="{E3D9E264-3662-45E3-8D73-B818FE9DDA54}"/>
          </ac:spMkLst>
        </pc:spChg>
        <pc:spChg chg="del">
          <ac:chgData name="Keios Starqua" userId="8cf9fb8f937025db" providerId="LiveId" clId="{23C18D8D-5FF5-4E88-BB0C-7F6806C985D0}" dt="2021-09-03T11:54:34.835" v="1" actId="478"/>
          <ac:spMkLst>
            <pc:docMk/>
            <pc:sldMk cId="3656820741" sldId="302"/>
            <ac:spMk id="3" creationId="{4EA049CA-FE3C-4401-BC2C-E1D4F2ECC161}"/>
          </ac:spMkLst>
        </pc:spChg>
        <pc:spChg chg="mod">
          <ac:chgData name="Keios Starqua" userId="8cf9fb8f937025db" providerId="LiveId" clId="{23C18D8D-5FF5-4E88-BB0C-7F6806C985D0}" dt="2021-09-03T15:55:02.343" v="689"/>
          <ac:spMkLst>
            <pc:docMk/>
            <pc:sldMk cId="3656820741" sldId="302"/>
            <ac:spMk id="7" creationId="{03EC13CD-CFD2-4F7B-9E78-AD04DCDFD4D8}"/>
          </ac:spMkLst>
        </pc:spChg>
        <pc:spChg chg="mod">
          <ac:chgData name="Keios Starqua" userId="8cf9fb8f937025db" providerId="LiveId" clId="{23C18D8D-5FF5-4E88-BB0C-7F6806C985D0}" dt="2021-09-03T15:55:02.343" v="689"/>
          <ac:spMkLst>
            <pc:docMk/>
            <pc:sldMk cId="3656820741" sldId="302"/>
            <ac:spMk id="8" creationId="{6E30A3B7-F618-4518-80A5-9708C8EAF0BD}"/>
          </ac:spMkLst>
        </pc:spChg>
        <pc:spChg chg="mod">
          <ac:chgData name="Keios Starqua" userId="8cf9fb8f937025db" providerId="LiveId" clId="{23C18D8D-5FF5-4E88-BB0C-7F6806C985D0}" dt="2021-09-03T15:55:02.343" v="689"/>
          <ac:spMkLst>
            <pc:docMk/>
            <pc:sldMk cId="3656820741" sldId="302"/>
            <ac:spMk id="9" creationId="{EB90396C-1C4A-452A-B52A-89A7CDF7DD8E}"/>
          </ac:spMkLst>
        </pc:spChg>
        <pc:spChg chg="add mod ord">
          <ac:chgData name="Keios Starqua" userId="8cf9fb8f937025db" providerId="LiveId" clId="{23C18D8D-5FF5-4E88-BB0C-7F6806C985D0}" dt="2021-09-03T15:55:11.006" v="691"/>
          <ac:spMkLst>
            <pc:docMk/>
            <pc:sldMk cId="3656820741" sldId="302"/>
            <ac:spMk id="11" creationId="{E3D6C4E9-9E11-4DC3-9C2C-3A0E94516834}"/>
          </ac:spMkLst>
        </pc:spChg>
        <pc:spChg chg="mod">
          <ac:chgData name="Keios Starqua" userId="8cf9fb8f937025db" providerId="LiveId" clId="{23C18D8D-5FF5-4E88-BB0C-7F6806C985D0}" dt="2021-09-03T15:55:21.390" v="692"/>
          <ac:spMkLst>
            <pc:docMk/>
            <pc:sldMk cId="3656820741" sldId="302"/>
            <ac:spMk id="13" creationId="{FA6C87E7-4B3E-4831-912E-41817F7C3B8B}"/>
          </ac:spMkLst>
        </pc:spChg>
        <pc:spChg chg="mod">
          <ac:chgData name="Keios Starqua" userId="8cf9fb8f937025db" providerId="LiveId" clId="{23C18D8D-5FF5-4E88-BB0C-7F6806C985D0}" dt="2021-09-03T15:55:21.390" v="692"/>
          <ac:spMkLst>
            <pc:docMk/>
            <pc:sldMk cId="3656820741" sldId="302"/>
            <ac:spMk id="15" creationId="{43CC14B9-E4BA-4D0E-B6B5-3592D947B54A}"/>
          </ac:spMkLst>
        </pc:spChg>
        <pc:spChg chg="mod">
          <ac:chgData name="Keios Starqua" userId="8cf9fb8f937025db" providerId="LiveId" clId="{23C18D8D-5FF5-4E88-BB0C-7F6806C985D0}" dt="2021-09-03T15:55:21.390" v="692"/>
          <ac:spMkLst>
            <pc:docMk/>
            <pc:sldMk cId="3656820741" sldId="302"/>
            <ac:spMk id="16" creationId="{30D137AB-EC96-4421-A1AD-DF5AC9A669D4}"/>
          </ac:spMkLst>
        </pc:spChg>
        <pc:spChg chg="mod">
          <ac:chgData name="Keios Starqua" userId="8cf9fb8f937025db" providerId="LiveId" clId="{23C18D8D-5FF5-4E88-BB0C-7F6806C985D0}" dt="2021-09-03T15:55:21.390" v="692"/>
          <ac:spMkLst>
            <pc:docMk/>
            <pc:sldMk cId="3656820741" sldId="302"/>
            <ac:spMk id="17" creationId="{69AEDC42-726D-417A-A69C-757D57328BEB}"/>
          </ac:spMkLst>
        </pc:spChg>
        <pc:spChg chg="mod">
          <ac:chgData name="Keios Starqua" userId="8cf9fb8f937025db" providerId="LiveId" clId="{23C18D8D-5FF5-4E88-BB0C-7F6806C985D0}" dt="2021-09-03T15:55:21.390" v="692"/>
          <ac:spMkLst>
            <pc:docMk/>
            <pc:sldMk cId="3656820741" sldId="302"/>
            <ac:spMk id="18" creationId="{693989A2-1BEC-45AF-BD0B-54949C983E9A}"/>
          </ac:spMkLst>
        </pc:spChg>
        <pc:spChg chg="mod">
          <ac:chgData name="Keios Starqua" userId="8cf9fb8f937025db" providerId="LiveId" clId="{23C18D8D-5FF5-4E88-BB0C-7F6806C985D0}" dt="2021-09-03T15:55:21.390" v="692"/>
          <ac:spMkLst>
            <pc:docMk/>
            <pc:sldMk cId="3656820741" sldId="302"/>
            <ac:spMk id="19" creationId="{790CC86D-5CA0-4790-82E1-FA421580A93E}"/>
          </ac:spMkLst>
        </pc:spChg>
        <pc:spChg chg="mod">
          <ac:chgData name="Keios Starqua" userId="8cf9fb8f937025db" providerId="LiveId" clId="{23C18D8D-5FF5-4E88-BB0C-7F6806C985D0}" dt="2021-09-03T15:55:21.390" v="692"/>
          <ac:spMkLst>
            <pc:docMk/>
            <pc:sldMk cId="3656820741" sldId="302"/>
            <ac:spMk id="20" creationId="{DCCAD3FB-9406-4B53-93E4-7BC500627C54}"/>
          </ac:spMkLst>
        </pc:spChg>
        <pc:spChg chg="mod">
          <ac:chgData name="Keios Starqua" userId="8cf9fb8f937025db" providerId="LiveId" clId="{23C18D8D-5FF5-4E88-BB0C-7F6806C985D0}" dt="2021-09-03T15:55:21.390" v="692"/>
          <ac:spMkLst>
            <pc:docMk/>
            <pc:sldMk cId="3656820741" sldId="302"/>
            <ac:spMk id="21" creationId="{16A1083C-79CD-413D-B039-9B533FBF5F58}"/>
          </ac:spMkLst>
        </pc:spChg>
        <pc:spChg chg="mod">
          <ac:chgData name="Keios Starqua" userId="8cf9fb8f937025db" providerId="LiveId" clId="{23C18D8D-5FF5-4E88-BB0C-7F6806C985D0}" dt="2021-09-03T15:55:21.390" v="692"/>
          <ac:spMkLst>
            <pc:docMk/>
            <pc:sldMk cId="3656820741" sldId="302"/>
            <ac:spMk id="22" creationId="{AF3D8BD2-B0DA-4DB3-BBF0-081080962A0D}"/>
          </ac:spMkLst>
        </pc:spChg>
        <pc:grpChg chg="add mod">
          <ac:chgData name="Keios Starqua" userId="8cf9fb8f937025db" providerId="LiveId" clId="{23C18D8D-5FF5-4E88-BB0C-7F6806C985D0}" dt="2021-09-03T15:55:02.343" v="689"/>
          <ac:grpSpMkLst>
            <pc:docMk/>
            <pc:sldMk cId="3656820741" sldId="302"/>
            <ac:grpSpMk id="6" creationId="{8529AA2A-39C0-41DC-8CE2-42694FDF5D29}"/>
          </ac:grpSpMkLst>
        </pc:grpChg>
        <pc:grpChg chg="add mod">
          <ac:chgData name="Keios Starqua" userId="8cf9fb8f937025db" providerId="LiveId" clId="{23C18D8D-5FF5-4E88-BB0C-7F6806C985D0}" dt="2021-09-03T15:55:21.390" v="692"/>
          <ac:grpSpMkLst>
            <pc:docMk/>
            <pc:sldMk cId="3656820741" sldId="302"/>
            <ac:grpSpMk id="12" creationId="{E6981AC1-50E1-463E-ABEE-7965CB2D3966}"/>
          </ac:grpSpMkLst>
        </pc:grpChg>
        <pc:picChg chg="mod ord">
          <ac:chgData name="Keios Starqua" userId="8cf9fb8f937025db" providerId="LiveId" clId="{23C18D8D-5FF5-4E88-BB0C-7F6806C985D0}" dt="2021-09-03T16:09:55.596" v="701" actId="1076"/>
          <ac:picMkLst>
            <pc:docMk/>
            <pc:sldMk cId="3656820741" sldId="302"/>
            <ac:picMk id="3" creationId="{4927A309-7A47-4722-80D9-A9A49429F046}"/>
          </ac:picMkLst>
        </pc:picChg>
        <pc:picChg chg="add">
          <ac:chgData name="Keios Starqua" userId="8cf9fb8f937025db" providerId="LiveId" clId="{23C18D8D-5FF5-4E88-BB0C-7F6806C985D0}" dt="2021-09-03T15:52:36.483" v="668" actId="22"/>
          <ac:picMkLst>
            <pc:docMk/>
            <pc:sldMk cId="3656820741" sldId="302"/>
            <ac:picMk id="4" creationId="{012EA35F-C081-4ABF-B3D2-CDBFF1DAB5C7}"/>
          </ac:picMkLst>
        </pc:picChg>
        <pc:picChg chg="add">
          <ac:chgData name="Keios Starqua" userId="8cf9fb8f937025db" providerId="LiveId" clId="{23C18D8D-5FF5-4E88-BB0C-7F6806C985D0}" dt="2021-09-03T11:54:35.570" v="2" actId="22"/>
          <ac:picMkLst>
            <pc:docMk/>
            <pc:sldMk cId="3656820741" sldId="302"/>
            <ac:picMk id="5" creationId="{4E8C73F4-AA50-494E-A5F3-61312C8E1DB2}"/>
          </ac:picMkLst>
        </pc:picChg>
        <pc:picChg chg="mod">
          <ac:chgData name="Keios Starqua" userId="8cf9fb8f937025db" providerId="LiveId" clId="{23C18D8D-5FF5-4E88-BB0C-7F6806C985D0}" dt="2021-09-03T15:55:21.390" v="692"/>
          <ac:picMkLst>
            <pc:docMk/>
            <pc:sldMk cId="3656820741" sldId="302"/>
            <ac:picMk id="14" creationId="{3C49D92A-AADC-47AD-9E4D-7A360BF744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857D9-7F98-4B7A-8B53-C8D57D26E5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5C739-D645-45ED-9AFA-ACCCA78A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Hệ thống Leither: 5 giai đoạn chính và những khoảng tùy ý 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5C739-D645-45ED-9AFA-ACCCA78A44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5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6B003-3975-405E-BB84-D0068C702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AE7B3-3E2A-4F6D-B29B-F284B9381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F6F64-282D-41F2-B511-52321573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E058D-0419-46CF-8BFF-38B3EBF1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789FD-D742-4ECA-8D12-D9391474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8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CD94-48CA-41F9-B0FD-2F89CB67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B226B-A3AD-41B3-B438-4D064AEAA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0DA21-FE1E-49A9-BD12-64134937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618F2-F837-471A-87B7-E6F5DAA2C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18215-0E3F-4773-8AFB-961069AB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0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4925E-CE34-4F98-9FFE-2413B40D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F1298-8B28-4D2A-AED4-28C3C6956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76D2D-A703-449A-B429-34EDFBCC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0C50F-2252-46CB-84C4-A0F89524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DB2AF-74DB-4EC5-A7BD-980A3915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6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2484-E5F0-4E6E-B3FE-91603A68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1E495-BDB9-4687-9BE9-D8C9BA15D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F0F1-B9CD-4ECE-B784-3FD6AE359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B83EE-AA07-4B33-B61D-D60B5A8A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E9FF1-FA9F-4C91-BB5E-B6EA1043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1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CFCA-70C7-47A0-A3F4-A4D3DF5F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EB4E2-129D-43F8-AE81-4681C5A93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7ADD9-1EC3-4408-A6FD-949E79CB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2D808-D40A-4E94-A8A0-5DF69EC7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C35F3-6AFB-40FA-B2A9-91996061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01F3-B9C7-472C-A5D8-D45C6240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27718-890B-4009-BCED-475BA9AB4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F18BD-BFC0-4532-85B1-3845F5544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AC981-363A-49BB-8146-590CD8CE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A45B-AA6D-4B1C-BCE1-A6EF90A4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11C60-9FD5-4F51-B3F9-AD1BCCBA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7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71F1-EEE4-4F9E-A692-37C38B64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AFAC4-AA13-493F-B684-430D1FA67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C5AF4-1AD8-44A6-838C-4B016357A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C969F-16B5-418D-B902-4A4B75895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152DF-2A59-46D6-AE9D-3BD7A4C36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C3CFB-FBC3-49C2-AA93-419989D8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33CD0-1E36-4A97-8258-D5ADFACF2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FF6A9-A196-428C-BE6A-A4DD777C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4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C437-8EB2-4AC4-8186-485EC4BBE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68CAB-65D8-44FE-9903-C800C0942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6B53C-8EAC-417B-9ACA-123BEB57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AD3C7-8CBB-41C2-A052-E0746983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3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626D6-99F1-4090-9CEA-8ECBD8A5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FCBFF-D6BC-4F26-8EBC-38B6ED79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3D20C-F99D-4A5D-8B6B-AD35C31B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8836-387D-47AE-A917-5541FF2B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02A2-FE95-4B8E-A56D-C1EC3C779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A13BC-CFED-4C8F-A3B7-A784A4241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D0D70-2635-40A6-AFF5-F4272F721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8D41C-5CA5-4DEF-9147-64E36106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7FBCF-1D2A-43C6-9144-C4CF98F6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AA71-A538-4A95-A05B-C2A40B25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45AF1-C0BB-47EA-8599-74289AB85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56F51-00C9-4530-8220-794AD9A4F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69C12-DC37-4E09-AA21-7F1F9EB9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3D3DF-1377-4607-911A-F32E48D9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538DB-8DD9-415F-B8CF-CD0222BB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9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29512-7DFF-40BF-B4F5-70DAD6794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C11E5-412C-4913-91F0-BA9EC5800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FA857-1DBE-41AE-8103-E0C48046D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BC1F4-4524-4FA5-8867-0B2D56CA51A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5695-001C-4937-A085-5140F0F89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4D668-B18E-4559-AC8D-B10ACA6BD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A5ED2-FD7F-42B9-A69F-7328915F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0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ascadia Code" panose="020B0609020000020004" pitchFamily="49" charset="0"/>
          <a:ea typeface="+mj-ea"/>
          <a:cs typeface="Cascadia Code" panose="020B06090200000200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slide" Target="slide18.xml"/><Relationship Id="rId26" Type="http://schemas.openxmlformats.org/officeDocument/2006/relationships/image" Target="../media/image30.svg"/><Relationship Id="rId3" Type="http://schemas.openxmlformats.org/officeDocument/2006/relationships/image" Target="../media/image15.png"/><Relationship Id="rId21" Type="http://schemas.openxmlformats.org/officeDocument/2006/relationships/slide" Target="slide19.xml"/><Relationship Id="rId34" Type="http://schemas.openxmlformats.org/officeDocument/2006/relationships/slide" Target="slide12.xml"/><Relationship Id="rId7" Type="http://schemas.openxmlformats.org/officeDocument/2006/relationships/image" Target="../media/image17.png"/><Relationship Id="rId12" Type="http://schemas.openxmlformats.org/officeDocument/2006/relationships/slide" Target="slide21.xml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33" Type="http://schemas.openxmlformats.org/officeDocument/2006/relationships/slide" Target="slide7.xml"/><Relationship Id="rId2" Type="http://schemas.openxmlformats.org/officeDocument/2006/relationships/slide" Target="slide26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image" Target="../media/image20.svg"/><Relationship Id="rId24" Type="http://schemas.openxmlformats.org/officeDocument/2006/relationships/slide" Target="slide22.xml"/><Relationship Id="rId32" Type="http://schemas.openxmlformats.org/officeDocument/2006/relationships/slide" Target="slide4.xml"/><Relationship Id="rId5" Type="http://schemas.openxmlformats.org/officeDocument/2006/relationships/slide" Target="slide24.xml"/><Relationship Id="rId15" Type="http://schemas.openxmlformats.org/officeDocument/2006/relationships/slide" Target="slide20.xml"/><Relationship Id="rId23" Type="http://schemas.openxmlformats.org/officeDocument/2006/relationships/image" Target="../media/image28.svg"/><Relationship Id="rId28" Type="http://schemas.openxmlformats.org/officeDocument/2006/relationships/image" Target="../media/image32.svg"/><Relationship Id="rId36" Type="http://schemas.openxmlformats.org/officeDocument/2006/relationships/slide" Target="slide16.xml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31" Type="http://schemas.openxmlformats.org/officeDocument/2006/relationships/image" Target="../media/image34.svg"/><Relationship Id="rId4" Type="http://schemas.openxmlformats.org/officeDocument/2006/relationships/image" Target="../media/image16.svg"/><Relationship Id="rId9" Type="http://schemas.openxmlformats.org/officeDocument/2006/relationships/slide" Target="slide23.xml"/><Relationship Id="rId14" Type="http://schemas.openxmlformats.org/officeDocument/2006/relationships/image" Target="../media/image22.svg"/><Relationship Id="rId22" Type="http://schemas.openxmlformats.org/officeDocument/2006/relationships/image" Target="../media/image27.png"/><Relationship Id="rId27" Type="http://schemas.openxmlformats.org/officeDocument/2006/relationships/image" Target="../media/image31.png"/><Relationship Id="rId30" Type="http://schemas.openxmlformats.org/officeDocument/2006/relationships/image" Target="../media/image33.png"/><Relationship Id="rId35" Type="http://schemas.openxmlformats.org/officeDocument/2006/relationships/slide" Target="slide15.xml"/><Relationship Id="rId8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14.xml"/><Relationship Id="rId7" Type="http://schemas.openxmlformats.org/officeDocument/2006/relationships/slide" Target="slide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slide" Target="slide16.xml"/><Relationship Id="rId5" Type="http://schemas.openxmlformats.org/officeDocument/2006/relationships/image" Target="../media/image33.png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33.png"/><Relationship Id="rId7" Type="http://schemas.openxmlformats.org/officeDocument/2006/relationships/slide" Target="slide1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4.png"/><Relationship Id="rId5" Type="http://schemas.openxmlformats.org/officeDocument/2006/relationships/slide" Target="slide4.xml"/><Relationship Id="rId10" Type="http://schemas.openxmlformats.org/officeDocument/2006/relationships/slide" Target="slide16.xml"/><Relationship Id="rId4" Type="http://schemas.openxmlformats.org/officeDocument/2006/relationships/image" Target="../media/image34.svg"/><Relationship Id="rId9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slide" Target="slide23.xml"/><Relationship Id="rId26" Type="http://schemas.openxmlformats.org/officeDocument/2006/relationships/image" Target="../media/image15.png"/><Relationship Id="rId3" Type="http://schemas.openxmlformats.org/officeDocument/2006/relationships/image" Target="../media/image32.svg"/><Relationship Id="rId21" Type="http://schemas.openxmlformats.org/officeDocument/2006/relationships/image" Target="../media/image20.svg"/><Relationship Id="rId34" Type="http://schemas.openxmlformats.org/officeDocument/2006/relationships/slide" Target="slide16.xml"/><Relationship Id="rId7" Type="http://schemas.openxmlformats.org/officeDocument/2006/relationships/slide" Target="slide19.xml"/><Relationship Id="rId12" Type="http://schemas.openxmlformats.org/officeDocument/2006/relationships/slide" Target="slide18.xml"/><Relationship Id="rId17" Type="http://schemas.openxmlformats.org/officeDocument/2006/relationships/image" Target="../media/image30.svg"/><Relationship Id="rId25" Type="http://schemas.openxmlformats.org/officeDocument/2006/relationships/slide" Target="slide25.xml"/><Relationship Id="rId33" Type="http://schemas.openxmlformats.org/officeDocument/2006/relationships/slide" Target="slide15.xml"/><Relationship Id="rId2" Type="http://schemas.openxmlformats.org/officeDocument/2006/relationships/image" Target="../media/image31.png"/><Relationship Id="rId16" Type="http://schemas.openxmlformats.org/officeDocument/2006/relationships/image" Target="../media/image29.png"/><Relationship Id="rId20" Type="http://schemas.openxmlformats.org/officeDocument/2006/relationships/image" Target="../media/image19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6.svg"/><Relationship Id="rId24" Type="http://schemas.openxmlformats.org/officeDocument/2006/relationships/image" Target="../media/image18.svg"/><Relationship Id="rId32" Type="http://schemas.openxmlformats.org/officeDocument/2006/relationships/slide" Target="slide12.xml"/><Relationship Id="rId5" Type="http://schemas.openxmlformats.org/officeDocument/2006/relationships/image" Target="../media/image21.png"/><Relationship Id="rId15" Type="http://schemas.openxmlformats.org/officeDocument/2006/relationships/slide" Target="slide21.xml"/><Relationship Id="rId23" Type="http://schemas.openxmlformats.org/officeDocument/2006/relationships/image" Target="../media/image17.png"/><Relationship Id="rId28" Type="http://schemas.openxmlformats.org/officeDocument/2006/relationships/image" Target="../media/image33.png"/><Relationship Id="rId10" Type="http://schemas.openxmlformats.org/officeDocument/2006/relationships/image" Target="../media/image25.png"/><Relationship Id="rId19" Type="http://schemas.openxmlformats.org/officeDocument/2006/relationships/slide" Target="slide22.xml"/><Relationship Id="rId31" Type="http://schemas.openxmlformats.org/officeDocument/2006/relationships/slide" Target="slide7.xml"/><Relationship Id="rId4" Type="http://schemas.openxmlformats.org/officeDocument/2006/relationships/slide" Target="slide20.xml"/><Relationship Id="rId9" Type="http://schemas.openxmlformats.org/officeDocument/2006/relationships/image" Target="../media/image24.svg"/><Relationship Id="rId14" Type="http://schemas.openxmlformats.org/officeDocument/2006/relationships/image" Target="../media/image28.svg"/><Relationship Id="rId22" Type="http://schemas.openxmlformats.org/officeDocument/2006/relationships/slide" Target="slide24.xml"/><Relationship Id="rId27" Type="http://schemas.openxmlformats.org/officeDocument/2006/relationships/image" Target="../media/image16.svg"/><Relationship Id="rId30" Type="http://schemas.openxmlformats.org/officeDocument/2006/relationships/slide" Target="slide4.xml"/><Relationship Id="rId8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20.xml"/><Relationship Id="rId18" Type="http://schemas.openxmlformats.org/officeDocument/2006/relationships/image" Target="../media/image20.svg"/><Relationship Id="rId26" Type="http://schemas.openxmlformats.org/officeDocument/2006/relationships/image" Target="../media/image29.png"/><Relationship Id="rId3" Type="http://schemas.openxmlformats.org/officeDocument/2006/relationships/image" Target="../media/image32.svg"/><Relationship Id="rId21" Type="http://schemas.openxmlformats.org/officeDocument/2006/relationships/image" Target="../media/image18.svg"/><Relationship Id="rId34" Type="http://schemas.openxmlformats.org/officeDocument/2006/relationships/slide" Target="slide16.xml"/><Relationship Id="rId7" Type="http://schemas.openxmlformats.org/officeDocument/2006/relationships/image" Target="../media/image2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5" Type="http://schemas.openxmlformats.org/officeDocument/2006/relationships/slide" Target="slide21.xml"/><Relationship Id="rId33" Type="http://schemas.openxmlformats.org/officeDocument/2006/relationships/slide" Target="slide15.xml"/><Relationship Id="rId2" Type="http://schemas.openxmlformats.org/officeDocument/2006/relationships/image" Target="../media/image31.png"/><Relationship Id="rId16" Type="http://schemas.openxmlformats.org/officeDocument/2006/relationships/slide" Target="slide22.xml"/><Relationship Id="rId20" Type="http://schemas.openxmlformats.org/officeDocument/2006/relationships/image" Target="../media/image17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23.png"/><Relationship Id="rId24" Type="http://schemas.openxmlformats.org/officeDocument/2006/relationships/image" Target="../media/image16.svg"/><Relationship Id="rId32" Type="http://schemas.openxmlformats.org/officeDocument/2006/relationships/slide" Target="slide12.xml"/><Relationship Id="rId5" Type="http://schemas.openxmlformats.org/officeDocument/2006/relationships/image" Target="../media/image25.png"/><Relationship Id="rId15" Type="http://schemas.openxmlformats.org/officeDocument/2006/relationships/image" Target="../media/image22.svg"/><Relationship Id="rId23" Type="http://schemas.openxmlformats.org/officeDocument/2006/relationships/image" Target="../media/image15.png"/><Relationship Id="rId28" Type="http://schemas.openxmlformats.org/officeDocument/2006/relationships/image" Target="../media/image33.png"/><Relationship Id="rId10" Type="http://schemas.openxmlformats.org/officeDocument/2006/relationships/slide" Target="slide19.xml"/><Relationship Id="rId19" Type="http://schemas.openxmlformats.org/officeDocument/2006/relationships/slide" Target="slide24.xml"/><Relationship Id="rId31" Type="http://schemas.openxmlformats.org/officeDocument/2006/relationships/slide" Target="slide7.xml"/><Relationship Id="rId4" Type="http://schemas.openxmlformats.org/officeDocument/2006/relationships/slide" Target="slide17.xml"/><Relationship Id="rId9" Type="http://schemas.openxmlformats.org/officeDocument/2006/relationships/slide" Target="slide23.xml"/><Relationship Id="rId14" Type="http://schemas.openxmlformats.org/officeDocument/2006/relationships/image" Target="../media/image21.png"/><Relationship Id="rId22" Type="http://schemas.openxmlformats.org/officeDocument/2006/relationships/slide" Target="slide25.xml"/><Relationship Id="rId27" Type="http://schemas.openxmlformats.org/officeDocument/2006/relationships/image" Target="../media/image30.svg"/><Relationship Id="rId30" Type="http://schemas.openxmlformats.org/officeDocument/2006/relationships/slide" Target="slide4.xml"/><Relationship Id="rId8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20.xml"/><Relationship Id="rId18" Type="http://schemas.openxmlformats.org/officeDocument/2006/relationships/image" Target="../media/image20.svg"/><Relationship Id="rId26" Type="http://schemas.openxmlformats.org/officeDocument/2006/relationships/image" Target="../media/image29.png"/><Relationship Id="rId3" Type="http://schemas.openxmlformats.org/officeDocument/2006/relationships/image" Target="../media/image32.svg"/><Relationship Id="rId21" Type="http://schemas.openxmlformats.org/officeDocument/2006/relationships/image" Target="../media/image18.svg"/><Relationship Id="rId34" Type="http://schemas.openxmlformats.org/officeDocument/2006/relationships/slide" Target="slide16.xml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19.png"/><Relationship Id="rId25" Type="http://schemas.openxmlformats.org/officeDocument/2006/relationships/slide" Target="slide21.xml"/><Relationship Id="rId33" Type="http://schemas.openxmlformats.org/officeDocument/2006/relationships/slide" Target="slide15.xml"/><Relationship Id="rId2" Type="http://schemas.openxmlformats.org/officeDocument/2006/relationships/image" Target="../media/image31.png"/><Relationship Id="rId16" Type="http://schemas.openxmlformats.org/officeDocument/2006/relationships/slide" Target="slide22.xml"/><Relationship Id="rId20" Type="http://schemas.openxmlformats.org/officeDocument/2006/relationships/image" Target="../media/image17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27.png"/><Relationship Id="rId24" Type="http://schemas.openxmlformats.org/officeDocument/2006/relationships/image" Target="../media/image16.svg"/><Relationship Id="rId32" Type="http://schemas.openxmlformats.org/officeDocument/2006/relationships/slide" Target="slide12.xml"/><Relationship Id="rId5" Type="http://schemas.openxmlformats.org/officeDocument/2006/relationships/image" Target="../media/image24.svg"/><Relationship Id="rId15" Type="http://schemas.openxmlformats.org/officeDocument/2006/relationships/image" Target="../media/image22.svg"/><Relationship Id="rId23" Type="http://schemas.openxmlformats.org/officeDocument/2006/relationships/image" Target="../media/image15.png"/><Relationship Id="rId28" Type="http://schemas.openxmlformats.org/officeDocument/2006/relationships/image" Target="../media/image33.png"/><Relationship Id="rId10" Type="http://schemas.openxmlformats.org/officeDocument/2006/relationships/slide" Target="slide18.xml"/><Relationship Id="rId19" Type="http://schemas.openxmlformats.org/officeDocument/2006/relationships/slide" Target="slide24.xml"/><Relationship Id="rId31" Type="http://schemas.openxmlformats.org/officeDocument/2006/relationships/slide" Target="slide7.xml"/><Relationship Id="rId4" Type="http://schemas.openxmlformats.org/officeDocument/2006/relationships/image" Target="../media/image23.png"/><Relationship Id="rId9" Type="http://schemas.openxmlformats.org/officeDocument/2006/relationships/slide" Target="slide23.xml"/><Relationship Id="rId14" Type="http://schemas.openxmlformats.org/officeDocument/2006/relationships/image" Target="../media/image21.png"/><Relationship Id="rId22" Type="http://schemas.openxmlformats.org/officeDocument/2006/relationships/slide" Target="slide25.xml"/><Relationship Id="rId27" Type="http://schemas.openxmlformats.org/officeDocument/2006/relationships/image" Target="../media/image30.svg"/><Relationship Id="rId30" Type="http://schemas.openxmlformats.org/officeDocument/2006/relationships/slide" Target="slide4.xml"/><Relationship Id="rId8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0.svg"/><Relationship Id="rId26" Type="http://schemas.openxmlformats.org/officeDocument/2006/relationships/image" Target="../media/image29.png"/><Relationship Id="rId3" Type="http://schemas.openxmlformats.org/officeDocument/2006/relationships/image" Target="../media/image32.svg"/><Relationship Id="rId21" Type="http://schemas.openxmlformats.org/officeDocument/2006/relationships/image" Target="../media/image18.svg"/><Relationship Id="rId34" Type="http://schemas.openxmlformats.org/officeDocument/2006/relationships/slide" Target="slide16.xml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19.png"/><Relationship Id="rId25" Type="http://schemas.openxmlformats.org/officeDocument/2006/relationships/slide" Target="slide21.xml"/><Relationship Id="rId33" Type="http://schemas.openxmlformats.org/officeDocument/2006/relationships/slide" Target="slide15.xml"/><Relationship Id="rId2" Type="http://schemas.openxmlformats.org/officeDocument/2006/relationships/image" Target="../media/image31.png"/><Relationship Id="rId16" Type="http://schemas.openxmlformats.org/officeDocument/2006/relationships/slide" Target="slide22.xml"/><Relationship Id="rId20" Type="http://schemas.openxmlformats.org/officeDocument/2006/relationships/image" Target="../media/image17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27.png"/><Relationship Id="rId24" Type="http://schemas.openxmlformats.org/officeDocument/2006/relationships/image" Target="../media/image16.svg"/><Relationship Id="rId32" Type="http://schemas.openxmlformats.org/officeDocument/2006/relationships/slide" Target="slide12.xml"/><Relationship Id="rId5" Type="http://schemas.openxmlformats.org/officeDocument/2006/relationships/image" Target="../media/image22.svg"/><Relationship Id="rId15" Type="http://schemas.openxmlformats.org/officeDocument/2006/relationships/image" Target="../media/image24.svg"/><Relationship Id="rId23" Type="http://schemas.openxmlformats.org/officeDocument/2006/relationships/image" Target="../media/image15.png"/><Relationship Id="rId28" Type="http://schemas.openxmlformats.org/officeDocument/2006/relationships/image" Target="../media/image33.png"/><Relationship Id="rId10" Type="http://schemas.openxmlformats.org/officeDocument/2006/relationships/slide" Target="slide18.xml"/><Relationship Id="rId19" Type="http://schemas.openxmlformats.org/officeDocument/2006/relationships/slide" Target="slide24.xml"/><Relationship Id="rId31" Type="http://schemas.openxmlformats.org/officeDocument/2006/relationships/slide" Target="slide7.xml"/><Relationship Id="rId4" Type="http://schemas.openxmlformats.org/officeDocument/2006/relationships/image" Target="../media/image21.png"/><Relationship Id="rId9" Type="http://schemas.openxmlformats.org/officeDocument/2006/relationships/slide" Target="slide23.xml"/><Relationship Id="rId14" Type="http://schemas.openxmlformats.org/officeDocument/2006/relationships/image" Target="../media/image23.png"/><Relationship Id="rId22" Type="http://schemas.openxmlformats.org/officeDocument/2006/relationships/slide" Target="slide25.xml"/><Relationship Id="rId27" Type="http://schemas.openxmlformats.org/officeDocument/2006/relationships/image" Target="../media/image30.svg"/><Relationship Id="rId30" Type="http://schemas.openxmlformats.org/officeDocument/2006/relationships/slide" Target="slide4.xml"/><Relationship Id="rId8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slide" Target="slide22.xml"/><Relationship Id="rId26" Type="http://schemas.openxmlformats.org/officeDocument/2006/relationships/image" Target="../media/image16.svg"/><Relationship Id="rId3" Type="http://schemas.openxmlformats.org/officeDocument/2006/relationships/image" Target="../media/image32.svg"/><Relationship Id="rId21" Type="http://schemas.openxmlformats.org/officeDocument/2006/relationships/slide" Target="slide24.xml"/><Relationship Id="rId34" Type="http://schemas.openxmlformats.org/officeDocument/2006/relationships/slide" Target="slide16.xml"/><Relationship Id="rId7" Type="http://schemas.openxmlformats.org/officeDocument/2006/relationships/image" Target="../media/image29.png"/><Relationship Id="rId12" Type="http://schemas.openxmlformats.org/officeDocument/2006/relationships/slide" Target="slide19.xml"/><Relationship Id="rId17" Type="http://schemas.openxmlformats.org/officeDocument/2006/relationships/image" Target="../media/image22.svg"/><Relationship Id="rId25" Type="http://schemas.openxmlformats.org/officeDocument/2006/relationships/image" Target="../media/image15.png"/><Relationship Id="rId33" Type="http://schemas.openxmlformats.org/officeDocument/2006/relationships/slide" Target="slide15.xml"/><Relationship Id="rId2" Type="http://schemas.openxmlformats.org/officeDocument/2006/relationships/image" Target="../media/image31.png"/><Relationship Id="rId16" Type="http://schemas.openxmlformats.org/officeDocument/2006/relationships/image" Target="../media/image21.png"/><Relationship Id="rId20" Type="http://schemas.openxmlformats.org/officeDocument/2006/relationships/image" Target="../media/image20.sv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28.svg"/><Relationship Id="rId24" Type="http://schemas.openxmlformats.org/officeDocument/2006/relationships/slide" Target="slide25.xml"/><Relationship Id="rId32" Type="http://schemas.openxmlformats.org/officeDocument/2006/relationships/slide" Target="slide12.xml"/><Relationship Id="rId5" Type="http://schemas.openxmlformats.org/officeDocument/2006/relationships/image" Target="../media/image25.png"/><Relationship Id="rId15" Type="http://schemas.openxmlformats.org/officeDocument/2006/relationships/slide" Target="slide20.xml"/><Relationship Id="rId23" Type="http://schemas.openxmlformats.org/officeDocument/2006/relationships/image" Target="../media/image18.svg"/><Relationship Id="rId28" Type="http://schemas.openxmlformats.org/officeDocument/2006/relationships/image" Target="../media/image33.png"/><Relationship Id="rId10" Type="http://schemas.openxmlformats.org/officeDocument/2006/relationships/image" Target="../media/image27.png"/><Relationship Id="rId19" Type="http://schemas.openxmlformats.org/officeDocument/2006/relationships/image" Target="../media/image19.png"/><Relationship Id="rId31" Type="http://schemas.openxmlformats.org/officeDocument/2006/relationships/slide" Target="slide7.xml"/><Relationship Id="rId4" Type="http://schemas.openxmlformats.org/officeDocument/2006/relationships/slide" Target="slide17.xml"/><Relationship Id="rId9" Type="http://schemas.openxmlformats.org/officeDocument/2006/relationships/slide" Target="slide18.xml"/><Relationship Id="rId14" Type="http://schemas.openxmlformats.org/officeDocument/2006/relationships/image" Target="../media/image24.svg"/><Relationship Id="rId22" Type="http://schemas.openxmlformats.org/officeDocument/2006/relationships/image" Target="../media/image17.png"/><Relationship Id="rId27" Type="http://schemas.openxmlformats.org/officeDocument/2006/relationships/slide" Target="slide23.xml"/><Relationship Id="rId30" Type="http://schemas.openxmlformats.org/officeDocument/2006/relationships/slide" Target="slide4.xml"/><Relationship Id="rId8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2.svg"/><Relationship Id="rId26" Type="http://schemas.openxmlformats.org/officeDocument/2006/relationships/image" Target="../media/image29.png"/><Relationship Id="rId3" Type="http://schemas.openxmlformats.org/officeDocument/2006/relationships/image" Target="../media/image32.svg"/><Relationship Id="rId21" Type="http://schemas.openxmlformats.org/officeDocument/2006/relationships/image" Target="../media/image18.svg"/><Relationship Id="rId34" Type="http://schemas.openxmlformats.org/officeDocument/2006/relationships/slide" Target="slide16.xml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21.png"/><Relationship Id="rId25" Type="http://schemas.openxmlformats.org/officeDocument/2006/relationships/slide" Target="slide21.xml"/><Relationship Id="rId33" Type="http://schemas.openxmlformats.org/officeDocument/2006/relationships/slide" Target="slide15.xml"/><Relationship Id="rId2" Type="http://schemas.openxmlformats.org/officeDocument/2006/relationships/image" Target="../media/image31.png"/><Relationship Id="rId16" Type="http://schemas.openxmlformats.org/officeDocument/2006/relationships/slide" Target="slide20.xml"/><Relationship Id="rId20" Type="http://schemas.openxmlformats.org/officeDocument/2006/relationships/image" Target="../media/image17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27.png"/><Relationship Id="rId24" Type="http://schemas.openxmlformats.org/officeDocument/2006/relationships/image" Target="../media/image16.svg"/><Relationship Id="rId32" Type="http://schemas.openxmlformats.org/officeDocument/2006/relationships/slide" Target="slide12.xml"/><Relationship Id="rId5" Type="http://schemas.openxmlformats.org/officeDocument/2006/relationships/image" Target="../media/image20.svg"/><Relationship Id="rId15" Type="http://schemas.openxmlformats.org/officeDocument/2006/relationships/image" Target="../media/image24.svg"/><Relationship Id="rId23" Type="http://schemas.openxmlformats.org/officeDocument/2006/relationships/image" Target="../media/image15.png"/><Relationship Id="rId28" Type="http://schemas.openxmlformats.org/officeDocument/2006/relationships/image" Target="../media/image33.png"/><Relationship Id="rId10" Type="http://schemas.openxmlformats.org/officeDocument/2006/relationships/slide" Target="slide18.xml"/><Relationship Id="rId19" Type="http://schemas.openxmlformats.org/officeDocument/2006/relationships/slide" Target="slide24.xml"/><Relationship Id="rId31" Type="http://schemas.openxmlformats.org/officeDocument/2006/relationships/slide" Target="slide7.xml"/><Relationship Id="rId4" Type="http://schemas.openxmlformats.org/officeDocument/2006/relationships/image" Target="../media/image19.png"/><Relationship Id="rId9" Type="http://schemas.openxmlformats.org/officeDocument/2006/relationships/slide" Target="slide23.xml"/><Relationship Id="rId14" Type="http://schemas.openxmlformats.org/officeDocument/2006/relationships/image" Target="../media/image23.png"/><Relationship Id="rId22" Type="http://schemas.openxmlformats.org/officeDocument/2006/relationships/slide" Target="slide25.xml"/><Relationship Id="rId27" Type="http://schemas.openxmlformats.org/officeDocument/2006/relationships/image" Target="../media/image30.svg"/><Relationship Id="rId30" Type="http://schemas.openxmlformats.org/officeDocument/2006/relationships/slide" Target="slide4.xml"/><Relationship Id="rId8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20.xml"/><Relationship Id="rId18" Type="http://schemas.openxmlformats.org/officeDocument/2006/relationships/image" Target="../media/image30.svg"/><Relationship Id="rId26" Type="http://schemas.openxmlformats.org/officeDocument/2006/relationships/image" Target="../media/image15.png"/><Relationship Id="rId3" Type="http://schemas.openxmlformats.org/officeDocument/2006/relationships/image" Target="../media/image32.svg"/><Relationship Id="rId21" Type="http://schemas.openxmlformats.org/officeDocument/2006/relationships/image" Target="../media/image20.svg"/><Relationship Id="rId34" Type="http://schemas.openxmlformats.org/officeDocument/2006/relationships/slide" Target="slide16.xml"/><Relationship Id="rId7" Type="http://schemas.openxmlformats.org/officeDocument/2006/relationships/slide" Target="slide18.xml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5" Type="http://schemas.openxmlformats.org/officeDocument/2006/relationships/slide" Target="slide25.xml"/><Relationship Id="rId33" Type="http://schemas.openxmlformats.org/officeDocument/2006/relationships/slide" Target="slide15.xml"/><Relationship Id="rId2" Type="http://schemas.openxmlformats.org/officeDocument/2006/relationships/image" Target="../media/image31.png"/><Relationship Id="rId16" Type="http://schemas.openxmlformats.org/officeDocument/2006/relationships/slide" Target="slide21.xml"/><Relationship Id="rId20" Type="http://schemas.openxmlformats.org/officeDocument/2006/relationships/image" Target="../media/image19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23.png"/><Relationship Id="rId24" Type="http://schemas.openxmlformats.org/officeDocument/2006/relationships/image" Target="../media/image18.svg"/><Relationship Id="rId32" Type="http://schemas.openxmlformats.org/officeDocument/2006/relationships/slide" Target="slide12.xml"/><Relationship Id="rId5" Type="http://schemas.openxmlformats.org/officeDocument/2006/relationships/image" Target="../media/image25.png"/><Relationship Id="rId15" Type="http://schemas.openxmlformats.org/officeDocument/2006/relationships/image" Target="../media/image22.svg"/><Relationship Id="rId23" Type="http://schemas.openxmlformats.org/officeDocument/2006/relationships/image" Target="../media/image17.png"/><Relationship Id="rId28" Type="http://schemas.openxmlformats.org/officeDocument/2006/relationships/image" Target="../media/image33.png"/><Relationship Id="rId10" Type="http://schemas.openxmlformats.org/officeDocument/2006/relationships/slide" Target="slide19.xml"/><Relationship Id="rId19" Type="http://schemas.openxmlformats.org/officeDocument/2006/relationships/slide" Target="slide22.xml"/><Relationship Id="rId31" Type="http://schemas.openxmlformats.org/officeDocument/2006/relationships/slide" Target="slide7.xml"/><Relationship Id="rId4" Type="http://schemas.openxmlformats.org/officeDocument/2006/relationships/slide" Target="slide17.xml"/><Relationship Id="rId9" Type="http://schemas.openxmlformats.org/officeDocument/2006/relationships/image" Target="../media/image28.svg"/><Relationship Id="rId14" Type="http://schemas.openxmlformats.org/officeDocument/2006/relationships/image" Target="../media/image21.png"/><Relationship Id="rId22" Type="http://schemas.openxmlformats.org/officeDocument/2006/relationships/slide" Target="slide24.xml"/><Relationship Id="rId27" Type="http://schemas.openxmlformats.org/officeDocument/2006/relationships/image" Target="../media/image16.svg"/><Relationship Id="rId30" Type="http://schemas.openxmlformats.org/officeDocument/2006/relationships/slide" Target="slide4.xml"/><Relationship Id="rId8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2.svg"/><Relationship Id="rId26" Type="http://schemas.openxmlformats.org/officeDocument/2006/relationships/image" Target="../media/image15.png"/><Relationship Id="rId3" Type="http://schemas.openxmlformats.org/officeDocument/2006/relationships/image" Target="../media/image32.svg"/><Relationship Id="rId21" Type="http://schemas.openxmlformats.org/officeDocument/2006/relationships/image" Target="../media/image30.svg"/><Relationship Id="rId34" Type="http://schemas.openxmlformats.org/officeDocument/2006/relationships/slide" Target="slide16.xml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21.png"/><Relationship Id="rId25" Type="http://schemas.openxmlformats.org/officeDocument/2006/relationships/slide" Target="slide25.xml"/><Relationship Id="rId33" Type="http://schemas.openxmlformats.org/officeDocument/2006/relationships/slide" Target="slide15.xml"/><Relationship Id="rId2" Type="http://schemas.openxmlformats.org/officeDocument/2006/relationships/image" Target="../media/image31.png"/><Relationship Id="rId16" Type="http://schemas.openxmlformats.org/officeDocument/2006/relationships/slide" Target="slide20.xml"/><Relationship Id="rId20" Type="http://schemas.openxmlformats.org/officeDocument/2006/relationships/image" Target="../media/image29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27.png"/><Relationship Id="rId24" Type="http://schemas.openxmlformats.org/officeDocument/2006/relationships/image" Target="../media/image20.svg"/><Relationship Id="rId32" Type="http://schemas.openxmlformats.org/officeDocument/2006/relationships/slide" Target="slide12.xml"/><Relationship Id="rId5" Type="http://schemas.openxmlformats.org/officeDocument/2006/relationships/image" Target="../media/image18.svg"/><Relationship Id="rId15" Type="http://schemas.openxmlformats.org/officeDocument/2006/relationships/image" Target="../media/image24.svg"/><Relationship Id="rId23" Type="http://schemas.openxmlformats.org/officeDocument/2006/relationships/image" Target="../media/image19.png"/><Relationship Id="rId28" Type="http://schemas.openxmlformats.org/officeDocument/2006/relationships/image" Target="../media/image33.png"/><Relationship Id="rId10" Type="http://schemas.openxmlformats.org/officeDocument/2006/relationships/slide" Target="slide18.xml"/><Relationship Id="rId19" Type="http://schemas.openxmlformats.org/officeDocument/2006/relationships/slide" Target="slide21.xml"/><Relationship Id="rId31" Type="http://schemas.openxmlformats.org/officeDocument/2006/relationships/slide" Target="slide7.xml"/><Relationship Id="rId4" Type="http://schemas.openxmlformats.org/officeDocument/2006/relationships/image" Target="../media/image17.png"/><Relationship Id="rId9" Type="http://schemas.openxmlformats.org/officeDocument/2006/relationships/slide" Target="slide23.xml"/><Relationship Id="rId14" Type="http://schemas.openxmlformats.org/officeDocument/2006/relationships/image" Target="../media/image23.png"/><Relationship Id="rId22" Type="http://schemas.openxmlformats.org/officeDocument/2006/relationships/slide" Target="slide22.xml"/><Relationship Id="rId27" Type="http://schemas.openxmlformats.org/officeDocument/2006/relationships/image" Target="../media/image16.svg"/><Relationship Id="rId30" Type="http://schemas.openxmlformats.org/officeDocument/2006/relationships/slide" Target="slide4.xml"/><Relationship Id="rId8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2.svg"/><Relationship Id="rId26" Type="http://schemas.openxmlformats.org/officeDocument/2006/relationships/image" Target="../media/image17.png"/><Relationship Id="rId3" Type="http://schemas.openxmlformats.org/officeDocument/2006/relationships/image" Target="../media/image32.svg"/><Relationship Id="rId21" Type="http://schemas.openxmlformats.org/officeDocument/2006/relationships/image" Target="../media/image30.svg"/><Relationship Id="rId34" Type="http://schemas.openxmlformats.org/officeDocument/2006/relationships/slide" Target="slide16.xml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21.png"/><Relationship Id="rId25" Type="http://schemas.openxmlformats.org/officeDocument/2006/relationships/slide" Target="slide24.xml"/><Relationship Id="rId33" Type="http://schemas.openxmlformats.org/officeDocument/2006/relationships/slide" Target="slide15.xml"/><Relationship Id="rId2" Type="http://schemas.openxmlformats.org/officeDocument/2006/relationships/image" Target="../media/image31.png"/><Relationship Id="rId16" Type="http://schemas.openxmlformats.org/officeDocument/2006/relationships/slide" Target="slide20.xml"/><Relationship Id="rId20" Type="http://schemas.openxmlformats.org/officeDocument/2006/relationships/image" Target="../media/image29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27.png"/><Relationship Id="rId24" Type="http://schemas.openxmlformats.org/officeDocument/2006/relationships/image" Target="../media/image20.svg"/><Relationship Id="rId32" Type="http://schemas.openxmlformats.org/officeDocument/2006/relationships/slide" Target="slide12.xml"/><Relationship Id="rId5" Type="http://schemas.openxmlformats.org/officeDocument/2006/relationships/image" Target="../media/image16.svg"/><Relationship Id="rId15" Type="http://schemas.openxmlformats.org/officeDocument/2006/relationships/image" Target="../media/image24.svg"/><Relationship Id="rId23" Type="http://schemas.openxmlformats.org/officeDocument/2006/relationships/image" Target="../media/image19.png"/><Relationship Id="rId28" Type="http://schemas.openxmlformats.org/officeDocument/2006/relationships/image" Target="../media/image33.png"/><Relationship Id="rId10" Type="http://schemas.openxmlformats.org/officeDocument/2006/relationships/slide" Target="slide18.xml"/><Relationship Id="rId19" Type="http://schemas.openxmlformats.org/officeDocument/2006/relationships/slide" Target="slide21.xml"/><Relationship Id="rId31" Type="http://schemas.openxmlformats.org/officeDocument/2006/relationships/slide" Target="slide7.xml"/><Relationship Id="rId4" Type="http://schemas.openxmlformats.org/officeDocument/2006/relationships/image" Target="../media/image15.png"/><Relationship Id="rId9" Type="http://schemas.openxmlformats.org/officeDocument/2006/relationships/slide" Target="slide23.xml"/><Relationship Id="rId14" Type="http://schemas.openxmlformats.org/officeDocument/2006/relationships/image" Target="../media/image23.png"/><Relationship Id="rId22" Type="http://schemas.openxmlformats.org/officeDocument/2006/relationships/slide" Target="slide22.xml"/><Relationship Id="rId27" Type="http://schemas.openxmlformats.org/officeDocument/2006/relationships/image" Target="../media/image18.svg"/><Relationship Id="rId30" Type="http://schemas.openxmlformats.org/officeDocument/2006/relationships/slide" Target="slide4.xml"/><Relationship Id="rId8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pik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B1BB-5951-4A97-AFC0-235FB0D2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786"/>
            <a:ext cx="10515600" cy="1006429"/>
          </a:xfrm>
        </p:spPr>
        <p:txBody>
          <a:bodyPr>
            <a:spAutoFit/>
          </a:bodyPr>
          <a:lstStyle/>
          <a:p>
            <a:pPr algn="ctr"/>
            <a:r>
              <a:rPr lang="en-US" sz="6600"/>
              <a:t>Tạ Quang Khôi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E711C-1B6C-44EC-AF7F-9AF50DD7381A}"/>
              </a:ext>
            </a:extLst>
          </p:cNvPr>
          <p:cNvSpPr txBox="1"/>
          <p:nvPr/>
        </p:nvSpPr>
        <p:spPr>
          <a:xfrm>
            <a:off x="5508339" y="3932215"/>
            <a:ext cx="1175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DH20LT</a:t>
            </a:r>
          </a:p>
        </p:txBody>
      </p:sp>
    </p:spTree>
    <p:extLst>
      <p:ext uri="{BB962C8B-B14F-4D97-AF65-F5344CB8AC3E}">
        <p14:creationId xmlns:p14="http://schemas.microsoft.com/office/powerpoint/2010/main" val="137349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B0938-84ED-4CF7-B997-7D228256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Flashcards – Thẻ học tập</a:t>
            </a:r>
          </a:p>
        </p:txBody>
      </p:sp>
      <p:sp>
        <p:nvSpPr>
          <p:cNvPr id="4" name="sau SUN" hidden="1">
            <a:extLst>
              <a:ext uri="{FF2B5EF4-FFF2-40B4-BE49-F238E27FC236}">
                <a16:creationId xmlns:a16="http://schemas.microsoft.com/office/drawing/2014/main" id="{C82A8D65-29AB-46E4-9F0E-258FEA5AE9C5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Cascadia Code" panose="020B0609020000020004" pitchFamily="49" charset="0"/>
                <a:cs typeface="Cascadia Code" panose="020B0609020000020004" pitchFamily="49" charset="0"/>
              </a:rPr>
              <a:t>SUN</a:t>
            </a:r>
          </a:p>
        </p:txBody>
      </p:sp>
      <p:grpSp>
        <p:nvGrpSpPr>
          <p:cNvPr id="5" name="Trước SUN" hidden="1">
            <a:extLst>
              <a:ext uri="{FF2B5EF4-FFF2-40B4-BE49-F238E27FC236}">
                <a16:creationId xmlns:a16="http://schemas.microsoft.com/office/drawing/2014/main" id="{6D8E8758-0FB6-44CC-830E-D4FBDCC2AD42}"/>
              </a:ext>
            </a:extLst>
          </p:cNvPr>
          <p:cNvGrpSpPr>
            <a:grpSpLocks noChangeAspect="1"/>
          </p:cNvGrpSpPr>
          <p:nvPr/>
        </p:nvGrpSpPr>
        <p:grpSpPr>
          <a:xfrm>
            <a:off x="4876731" y="2400924"/>
            <a:ext cx="2743200" cy="3657600"/>
            <a:chOff x="1449659" y="2466734"/>
            <a:chExt cx="1371600" cy="1828800"/>
          </a:xfrm>
        </p:grpSpPr>
        <p:sp>
          <p:nvSpPr>
            <p:cNvPr id="15" name="Trước">
              <a:extLst>
                <a:ext uri="{FF2B5EF4-FFF2-40B4-BE49-F238E27FC236}">
                  <a16:creationId xmlns:a16="http://schemas.microsoft.com/office/drawing/2014/main" id="{DFAA4D2F-D4E9-4F47-8D04-CEE261F06FDB}"/>
                </a:ext>
              </a:extLst>
            </p:cNvPr>
            <p:cNvSpPr/>
            <p:nvPr/>
          </p:nvSpPr>
          <p:spPr>
            <a:xfrm>
              <a:off x="1449659" y="2466734"/>
              <a:ext cx="1371600" cy="18288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SUN" descr="Sunny free icon">
              <a:extLst>
                <a:ext uri="{FF2B5EF4-FFF2-40B4-BE49-F238E27FC236}">
                  <a16:creationId xmlns:a16="http://schemas.microsoft.com/office/drawing/2014/main" id="{468D99AD-E4BD-422C-95BA-44A76A18B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259" y="292393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sau" hidden="1">
            <a:extLst>
              <a:ext uri="{FF2B5EF4-FFF2-40B4-BE49-F238E27FC236}">
                <a16:creationId xmlns:a16="http://schemas.microsoft.com/office/drawing/2014/main" id="{2104BC60-B314-499F-8E6F-3C0D3BDF39D8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Cascadia Code" panose="020B0609020000020004" pitchFamily="49" charset="0"/>
                <a:cs typeface="Cascadia Code" panose="020B0609020000020004" pitchFamily="49" charset="0"/>
              </a:rPr>
              <a:t>MOON</a:t>
            </a:r>
          </a:p>
        </p:txBody>
      </p:sp>
      <p:grpSp>
        <p:nvGrpSpPr>
          <p:cNvPr id="7" name="Trước MOON" hidden="1">
            <a:extLst>
              <a:ext uri="{FF2B5EF4-FFF2-40B4-BE49-F238E27FC236}">
                <a16:creationId xmlns:a16="http://schemas.microsoft.com/office/drawing/2014/main" id="{EEE4E8D9-914B-4262-8F34-1A3BB58BA8FE}"/>
              </a:ext>
            </a:extLst>
          </p:cNvPr>
          <p:cNvGrpSpPr>
            <a:grpSpLocks noChangeAspect="1"/>
          </p:cNvGrpSpPr>
          <p:nvPr/>
        </p:nvGrpSpPr>
        <p:grpSpPr>
          <a:xfrm>
            <a:off x="4876731" y="2400924"/>
            <a:ext cx="2743200" cy="3657600"/>
            <a:chOff x="5411788" y="2688786"/>
            <a:chExt cx="1371600" cy="1828800"/>
          </a:xfrm>
        </p:grpSpPr>
        <p:sp>
          <p:nvSpPr>
            <p:cNvPr id="19" name="Trước">
              <a:extLst>
                <a:ext uri="{FF2B5EF4-FFF2-40B4-BE49-F238E27FC236}">
                  <a16:creationId xmlns:a16="http://schemas.microsoft.com/office/drawing/2014/main" id="{46C43537-00CE-4917-83A5-26F90B396282}"/>
                </a:ext>
              </a:extLst>
            </p:cNvPr>
            <p:cNvSpPr/>
            <p:nvPr/>
          </p:nvSpPr>
          <p:spPr>
            <a:xfrm>
              <a:off x="5411788" y="2688786"/>
              <a:ext cx="1371600" cy="18288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moon" descr="Half moon free icon">
              <a:extLst>
                <a:ext uri="{FF2B5EF4-FFF2-40B4-BE49-F238E27FC236}">
                  <a16:creationId xmlns:a16="http://schemas.microsoft.com/office/drawing/2014/main" id="{946CF6E5-8D39-4AF4-9563-2A43438D6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14598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Sau OOP">
            <a:extLst>
              <a:ext uri="{FF2B5EF4-FFF2-40B4-BE49-F238E27FC236}">
                <a16:creationId xmlns:a16="http://schemas.microsoft.com/office/drawing/2014/main" id="{39416E59-6E58-4276-B42F-49FF359F8B78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Oriented-object Programming</a:t>
            </a:r>
            <a:b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Lập trình Hướng đối tượng</a:t>
            </a:r>
          </a:p>
        </p:txBody>
      </p:sp>
      <p:sp>
        <p:nvSpPr>
          <p:cNvPr id="22" name="Trước OOP">
            <a:extLst>
              <a:ext uri="{FF2B5EF4-FFF2-40B4-BE49-F238E27FC236}">
                <a16:creationId xmlns:a16="http://schemas.microsoft.com/office/drawing/2014/main" id="{19F5A0D5-2926-43E4-87EE-6C3CD927B8E7}"/>
              </a:ext>
            </a:extLst>
          </p:cNvPr>
          <p:cNvSpPr/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3B7CC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OOP</a:t>
            </a:r>
          </a:p>
        </p:txBody>
      </p:sp>
      <p:pic>
        <p:nvPicPr>
          <p:cNvPr id="6" name="Picture 5" descr="Logo, 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42565696-0956-4300-B548-F3B104305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741" y="25655"/>
            <a:ext cx="608872" cy="610060"/>
          </a:xfrm>
          <a:prstGeom prst="rect">
            <a:avLst/>
          </a:prstGeom>
        </p:spPr>
      </p:pic>
      <p:sp>
        <p:nvSpPr>
          <p:cNvPr id="3" name="V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C0A1B3-2D5E-4E9E-8047-FA8F9671036A}"/>
              </a:ext>
            </a:extLst>
          </p:cNvPr>
          <p:cNvSpPr/>
          <p:nvPr/>
        </p:nvSpPr>
        <p:spPr>
          <a:xfrm>
            <a:off x="2590902" y="3801533"/>
            <a:ext cx="787400" cy="787400"/>
          </a:xfrm>
          <a:prstGeom prst="roundRect">
            <a:avLst/>
          </a:prstGeom>
          <a:solidFill>
            <a:srgbClr val="D2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✔️</a:t>
            </a:r>
          </a:p>
        </p:txBody>
      </p:sp>
      <p:sp>
        <p:nvSpPr>
          <p:cNvPr id="21" name="X">
            <a:hlinkClick r:id="rId6" action="ppaction://hlinksldjump"/>
            <a:extLst>
              <a:ext uri="{FF2B5EF4-FFF2-40B4-BE49-F238E27FC236}">
                <a16:creationId xmlns:a16="http://schemas.microsoft.com/office/drawing/2014/main" id="{12A7D8A6-B88A-4258-9A7D-81FB3E87AB1D}"/>
              </a:ext>
            </a:extLst>
          </p:cNvPr>
          <p:cNvSpPr/>
          <p:nvPr/>
        </p:nvSpPr>
        <p:spPr>
          <a:xfrm>
            <a:off x="8813698" y="3730186"/>
            <a:ext cx="787400" cy="787400"/>
          </a:xfrm>
          <a:prstGeom prst="roundRect">
            <a:avLst/>
          </a:prstGeom>
          <a:solidFill>
            <a:srgbClr val="D2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82362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456 0.68518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3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00612 -0.92338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4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  <p:bldP spid="4" grpId="2" animBg="1"/>
      <p:bldP spid="17" grpId="0" animBg="1" autoUpdateAnimBg="0"/>
      <p:bldP spid="17" grpId="1" animBg="1"/>
      <p:bldP spid="17" grpId="2" animBg="1"/>
      <p:bldP spid="20" grpId="0" animBg="1"/>
      <p:bldP spid="22" grpId="0" animBg="1"/>
      <p:bldP spid="22" grpId="1" animBg="1"/>
      <p:bldP spid="22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FA4E6-1E60-472E-B2D1-9F637B049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59" y="522750"/>
            <a:ext cx="10163060" cy="609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565459"/>
      </p:ext>
    </p:extLst>
  </p:cSld>
  <p:clrMapOvr>
    <a:masterClrMapping/>
  </p:clrMapOvr>
  <p:transition spd="slow" advTm="13478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5BEB15-2693-45CB-B1CC-7EDB1E7E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796" y="945114"/>
            <a:ext cx="3229803" cy="701731"/>
          </a:xfrm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Anki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149360-A448-404F-B3C7-7901B41C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96" y="2036063"/>
            <a:ext cx="3109469" cy="31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BA742-DCB9-4969-81B2-DE33E9B3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324" y="563918"/>
            <a:ext cx="6382078" cy="5727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0842D4-D2F8-4A46-A844-026C79036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324" y="563918"/>
            <a:ext cx="6382078" cy="5727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3A511F-24AF-4D0F-984F-1FF070D4A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324" y="563918"/>
            <a:ext cx="6382078" cy="5727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A0B5F6-67B5-4597-BCFE-2B2C2BAF2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324" y="563918"/>
            <a:ext cx="6382078" cy="5727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098B9D-DB68-4C37-89FD-2A183FF8E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324" y="563918"/>
            <a:ext cx="6382078" cy="5727994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15195327-4020-4B8B-8A1A-80E9DC4D42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741" y="25655"/>
            <a:ext cx="608872" cy="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54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B7C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331781-99E3-4561-AFCF-89B490B943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0570-593B-49C2-942C-760E24EF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4" y="3949049"/>
            <a:ext cx="11635652" cy="1200329"/>
          </a:xfrm>
        </p:spPr>
        <p:txBody>
          <a:bodyPr vert="horz" wrap="square" lIns="91440" tIns="45720" rIns="91440" bIns="45720" rtlCol="0" anchor="b">
            <a:spAutoFit/>
          </a:bodyPr>
          <a:lstStyle/>
          <a:p>
            <a:pPr algn="ctr"/>
            <a:r>
              <a:rPr lang="en-US" sz="4000"/>
              <a:t>Bạn lười tạo từng thẻ vì nó quá tốn thời gian?</a:t>
            </a:r>
            <a:endParaRPr lang="en-US" sz="4000" kern="120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plant, flower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625FA13F-9FAD-4A33-988A-551018D5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20" y="897583"/>
            <a:ext cx="287015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071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tween">
            <a:extLst>
              <a:ext uri="{FF2B5EF4-FFF2-40B4-BE49-F238E27FC236}">
                <a16:creationId xmlns:a16="http://schemas.microsoft.com/office/drawing/2014/main" id="{FB5BE46F-C74F-4EA3-A4D3-20D73C8AFFED}"/>
              </a:ext>
            </a:extLst>
          </p:cNvPr>
          <p:cNvSpPr/>
          <p:nvPr/>
        </p:nvSpPr>
        <p:spPr>
          <a:xfrm>
            <a:off x="386780" y="914400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Top">
            <a:extLst>
              <a:ext uri="{FF2B5EF4-FFF2-40B4-BE49-F238E27FC236}">
                <a16:creationId xmlns:a16="http://schemas.microsoft.com/office/drawing/2014/main" id="{5F908D5A-DF5A-4F9F-84CE-937AFB00AAED}"/>
              </a:ext>
            </a:extLst>
          </p:cNvPr>
          <p:cNvGrpSpPr/>
          <p:nvPr/>
        </p:nvGrpSpPr>
        <p:grpSpPr>
          <a:xfrm>
            <a:off x="386780" y="228600"/>
            <a:ext cx="11430000" cy="685800"/>
            <a:chOff x="386780" y="228600"/>
            <a:chExt cx="11430000" cy="685800"/>
          </a:xfrm>
        </p:grpSpPr>
        <p:sp>
          <p:nvSpPr>
            <p:cNvPr id="2" name="Top Fill">
              <a:extLst>
                <a:ext uri="{FF2B5EF4-FFF2-40B4-BE49-F238E27FC236}">
                  <a16:creationId xmlns:a16="http://schemas.microsoft.com/office/drawing/2014/main" id="{018A639A-20A1-49C3-8D73-E03FBABFCC71}"/>
                </a:ext>
              </a:extLst>
            </p:cNvPr>
            <p:cNvSpPr/>
            <p:nvPr/>
          </p:nvSpPr>
          <p:spPr>
            <a:xfrm>
              <a:off x="386780" y="228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hẻ học tập">
              <a:extLst>
                <a:ext uri="{FF2B5EF4-FFF2-40B4-BE49-F238E27FC236}">
                  <a16:creationId xmlns:a16="http://schemas.microsoft.com/office/drawing/2014/main" id="{20FEFA13-0BE3-4DA4-9893-91FFAD7CA349}"/>
                </a:ext>
              </a:extLst>
            </p:cNvPr>
            <p:cNvSpPr txBox="1"/>
            <p:nvPr/>
          </p:nvSpPr>
          <p:spPr>
            <a:xfrm>
              <a:off x="4830028" y="386834"/>
              <a:ext cx="254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Thẻ học tập</a:t>
              </a:r>
            </a:p>
          </p:txBody>
        </p:sp>
      </p:grpSp>
      <p:sp>
        <p:nvSpPr>
          <p:cNvPr id="8" name="Rule cao 0.75&quot;" hidden="1">
            <a:extLst>
              <a:ext uri="{FF2B5EF4-FFF2-40B4-BE49-F238E27FC236}">
                <a16:creationId xmlns:a16="http://schemas.microsoft.com/office/drawing/2014/main" id="{3B1B8615-2F79-495C-B17E-DCD2E5BDDDE2}"/>
              </a:ext>
            </a:extLst>
          </p:cNvPr>
          <p:cNvSpPr/>
          <p:nvPr/>
        </p:nvSpPr>
        <p:spPr>
          <a:xfrm>
            <a:off x="557048" y="5943600"/>
            <a:ext cx="11077904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B6A71-AC5B-46B7-AD5E-4A240C093079}"/>
              </a:ext>
            </a:extLst>
          </p:cNvPr>
          <p:cNvSpPr txBox="1"/>
          <p:nvPr/>
        </p:nvSpPr>
        <p:spPr>
          <a:xfrm>
            <a:off x="386780" y="914400"/>
            <a:ext cx="4226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A1A4B1"/>
                </a:solidFill>
              </a:rPr>
              <a:t>RemNote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MOS 3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Cuối Kỳ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3D492-4120-4F6D-B154-4E2B33DC7DEA}"/>
              </a:ext>
            </a:extLst>
          </p:cNvPr>
          <p:cNvSpPr txBox="1"/>
          <p:nvPr/>
        </p:nvSpPr>
        <p:spPr>
          <a:xfrm>
            <a:off x="490888" y="1722922"/>
            <a:ext cx="317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sz="2500" b="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B423-9897-45C3-A374-E72676715501}"/>
              </a:ext>
            </a:extLst>
          </p:cNvPr>
          <p:cNvSpPr txBox="1"/>
          <p:nvPr/>
        </p:nvSpPr>
        <p:spPr>
          <a:xfrm>
            <a:off x="808522" y="1706078"/>
            <a:ext cx="20405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OOP:: </a:t>
            </a:r>
            <a:r>
              <a:rPr lang="en-US" sz="2500" b="1">
                <a:solidFill>
                  <a:srgbClr val="7030A0"/>
                </a:solidFill>
              </a:rPr>
              <a:t>[…]</a:t>
            </a:r>
          </a:p>
        </p:txBody>
      </p:sp>
      <p:grpSp>
        <p:nvGrpSpPr>
          <p:cNvPr id="23" name="OpenSidebar">
            <a:extLst>
              <a:ext uri="{FF2B5EF4-FFF2-40B4-BE49-F238E27FC236}">
                <a16:creationId xmlns:a16="http://schemas.microsoft.com/office/drawing/2014/main" id="{ABB96482-BD78-4F0D-B2A4-D4F13585832D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F1D53-6589-4393-932A-C83B5C4E2A16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83BF4D-A014-4616-A74A-858BED614E5C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B469F4-43CC-466C-A9FB-53986AE73E3B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nswer">
            <a:extLst>
              <a:ext uri="{FF2B5EF4-FFF2-40B4-BE49-F238E27FC236}">
                <a16:creationId xmlns:a16="http://schemas.microsoft.com/office/drawing/2014/main" id="{FB0FA02A-4696-4A1F-A1FF-BB74076AB300}"/>
              </a:ext>
            </a:extLst>
          </p:cNvPr>
          <p:cNvSpPr txBox="1"/>
          <p:nvPr/>
        </p:nvSpPr>
        <p:spPr>
          <a:xfrm>
            <a:off x="1668408" y="1714500"/>
            <a:ext cx="4226317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/>
              <a:t>Oriented-object programming</a:t>
            </a:r>
          </a:p>
        </p:txBody>
      </p:sp>
      <p:sp>
        <p:nvSpPr>
          <p:cNvPr id="40" name="Bottom Fill">
            <a:extLst>
              <a:ext uri="{FF2B5EF4-FFF2-40B4-BE49-F238E27FC236}">
                <a16:creationId xmlns:a16="http://schemas.microsoft.com/office/drawing/2014/main" id="{1B9AF7B3-C155-4F46-8585-58B674144E12}"/>
              </a:ext>
            </a:extLst>
          </p:cNvPr>
          <p:cNvSpPr/>
          <p:nvPr/>
        </p:nvSpPr>
        <p:spPr>
          <a:xfrm flipV="1">
            <a:off x="386780" y="5945625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>
            <a:hlinkHover r:id="rId2" action="ppaction://hlinksldjump"/>
            <a:extLst>
              <a:ext uri="{FF2B5EF4-FFF2-40B4-BE49-F238E27FC236}">
                <a16:creationId xmlns:a16="http://schemas.microsoft.com/office/drawing/2014/main" id="{C4C617DB-1C2B-4AE5-B31D-EF0692E1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3283" y="6136125"/>
            <a:ext cx="295275" cy="304800"/>
          </a:xfrm>
          <a:prstGeom prst="rect">
            <a:avLst/>
          </a:prstGeom>
        </p:spPr>
      </p:pic>
      <p:sp>
        <p:nvSpPr>
          <p:cNvPr id="41" name="BackEasy">
            <a:hlinkHover r:id="rId5" action="ppaction://hlinksldjump"/>
            <a:extLst>
              <a:ext uri="{FF2B5EF4-FFF2-40B4-BE49-F238E27FC236}">
                <a16:creationId xmlns:a16="http://schemas.microsoft.com/office/drawing/2014/main" id="{9630D2D1-DB4D-46EB-8F42-2BBD6F617457}"/>
              </a:ext>
            </a:extLst>
          </p:cNvPr>
          <p:cNvSpPr/>
          <p:nvPr/>
        </p:nvSpPr>
        <p:spPr>
          <a:xfrm>
            <a:off x="3030097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>
            <a:hlinkHover r:id="rId6" action="ppaction://hlinksldjump"/>
            <a:extLst>
              <a:ext uri="{FF2B5EF4-FFF2-40B4-BE49-F238E27FC236}">
                <a16:creationId xmlns:a16="http://schemas.microsoft.com/office/drawing/2014/main" id="{B5330531-F2C5-4917-A7A0-CBEF21993A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76356" y="6131363"/>
            <a:ext cx="295275" cy="314325"/>
          </a:xfrm>
          <a:prstGeom prst="rect">
            <a:avLst/>
          </a:prstGeom>
        </p:spPr>
      </p:pic>
      <p:pic>
        <p:nvPicPr>
          <p:cNvPr id="43" name="Graphic 42">
            <a:hlinkHover r:id="rId9" action="ppaction://hlinksldjump"/>
            <a:extLst>
              <a:ext uri="{FF2B5EF4-FFF2-40B4-BE49-F238E27FC236}">
                <a16:creationId xmlns:a16="http://schemas.microsoft.com/office/drawing/2014/main" id="{D3B71915-EE88-430E-95F1-70F96348BF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6214" y="6159938"/>
            <a:ext cx="266700" cy="257175"/>
          </a:xfrm>
          <a:prstGeom prst="rect">
            <a:avLst/>
          </a:prstGeom>
        </p:spPr>
      </p:pic>
      <p:pic>
        <p:nvPicPr>
          <p:cNvPr id="45" name="Graphic 44">
            <a:hlinkHover r:id="rId12" action="ppaction://hlinksldjump"/>
            <a:extLst>
              <a:ext uri="{FF2B5EF4-FFF2-40B4-BE49-F238E27FC236}">
                <a16:creationId xmlns:a16="http://schemas.microsoft.com/office/drawing/2014/main" id="{B886D545-4D56-42F7-8772-2CDEDE2A5E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16015" y="6145650"/>
            <a:ext cx="295275" cy="285750"/>
          </a:xfrm>
          <a:prstGeom prst="rect">
            <a:avLst/>
          </a:prstGeom>
        </p:spPr>
      </p:pic>
      <p:pic>
        <p:nvPicPr>
          <p:cNvPr id="47" name="Graphic 46">
            <a:hlinkHover r:id="rId15" action="ppaction://hlinksldjump"/>
            <a:extLst>
              <a:ext uri="{FF2B5EF4-FFF2-40B4-BE49-F238E27FC236}">
                <a16:creationId xmlns:a16="http://schemas.microsoft.com/office/drawing/2014/main" id="{9E06ACF5-3ED3-4468-9B55-7667A8D700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1334" y="6145650"/>
            <a:ext cx="285750" cy="285750"/>
          </a:xfrm>
          <a:prstGeom prst="rect">
            <a:avLst/>
          </a:prstGeom>
        </p:spPr>
      </p:pic>
      <p:pic>
        <p:nvPicPr>
          <p:cNvPr id="49" name="Graphic 48">
            <a:hlinkHover r:id="rId18" action="ppaction://hlinksldjump"/>
            <a:extLst>
              <a:ext uri="{FF2B5EF4-FFF2-40B4-BE49-F238E27FC236}">
                <a16:creationId xmlns:a16="http://schemas.microsoft.com/office/drawing/2014/main" id="{95970CCE-B9F7-4FD5-91D3-3B005927F3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940170" y="6140888"/>
            <a:ext cx="295275" cy="295275"/>
          </a:xfrm>
          <a:prstGeom prst="rect">
            <a:avLst/>
          </a:prstGeom>
        </p:spPr>
      </p:pic>
      <p:pic>
        <p:nvPicPr>
          <p:cNvPr id="51" name="Graphic 50">
            <a:hlinkHover r:id="rId21" action="ppaction://hlinksldjump"/>
            <a:extLst>
              <a:ext uri="{FF2B5EF4-FFF2-40B4-BE49-F238E27FC236}">
                <a16:creationId xmlns:a16="http://schemas.microsoft.com/office/drawing/2014/main" id="{33EF9E4A-6358-4D24-9262-FB4EDAB1BB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08133" y="6145650"/>
            <a:ext cx="285750" cy="285750"/>
          </a:xfrm>
          <a:prstGeom prst="rect">
            <a:avLst/>
          </a:prstGeom>
        </p:spPr>
      </p:pic>
      <p:pic>
        <p:nvPicPr>
          <p:cNvPr id="53" name="Graphic 52">
            <a:hlinkClick r:id="rId24" action="ppaction://hlinksldjump"/>
            <a:extLst>
              <a:ext uri="{FF2B5EF4-FFF2-40B4-BE49-F238E27FC236}">
                <a16:creationId xmlns:a16="http://schemas.microsoft.com/office/drawing/2014/main" id="{D9D00A88-50D3-461F-8995-CBFBCB84DBF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68430" y="6174225"/>
            <a:ext cx="266700" cy="228600"/>
          </a:xfrm>
          <a:prstGeom prst="rect">
            <a:avLst/>
          </a:prstGeom>
        </p:spPr>
      </p:pic>
      <p:pic>
        <p:nvPicPr>
          <p:cNvPr id="55" name="ExitFullscreen">
            <a:extLst>
              <a:ext uri="{FF2B5EF4-FFF2-40B4-BE49-F238E27FC236}">
                <a16:creationId xmlns:a16="http://schemas.microsoft.com/office/drawing/2014/main" id="{E2AFABA5-3A1F-4A1A-AD83-05A26CEEB13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209020" y="381000"/>
            <a:ext cx="381000" cy="381000"/>
          </a:xfrm>
          <a:prstGeom prst="rect">
            <a:avLst/>
          </a:prstGeom>
        </p:spPr>
      </p:pic>
      <p:grpSp>
        <p:nvGrpSpPr>
          <p:cNvPr id="56" name="3DotsBottom">
            <a:extLst>
              <a:ext uri="{FF2B5EF4-FFF2-40B4-BE49-F238E27FC236}">
                <a16:creationId xmlns:a16="http://schemas.microsoft.com/office/drawing/2014/main" id="{5B174B82-80E3-4C07-BAAD-1625EC0F2D50}"/>
              </a:ext>
            </a:extLst>
          </p:cNvPr>
          <p:cNvGrpSpPr/>
          <p:nvPr/>
        </p:nvGrpSpPr>
        <p:grpSpPr>
          <a:xfrm>
            <a:off x="3426266" y="6246138"/>
            <a:ext cx="308855" cy="84720"/>
            <a:chOff x="182033" y="-258394"/>
            <a:chExt cx="308855" cy="8472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AFDD23A-2BCA-438B-8B94-49D212E8C66D}"/>
                </a:ext>
              </a:extLst>
            </p:cNvPr>
            <p:cNvSpPr/>
            <p:nvPr/>
          </p:nvSpPr>
          <p:spPr>
            <a:xfrm>
              <a:off x="182033" y="-258340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4D3AAD0-98EA-4A8C-92EC-40E7B9F8AF13}"/>
                </a:ext>
              </a:extLst>
            </p:cNvPr>
            <p:cNvSpPr/>
            <p:nvPr/>
          </p:nvSpPr>
          <p:spPr>
            <a:xfrm>
              <a:off x="292100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3A49638-8243-416B-9C6D-487DA9D3AEE7}"/>
                </a:ext>
              </a:extLst>
            </p:cNvPr>
            <p:cNvSpPr/>
            <p:nvPr/>
          </p:nvSpPr>
          <p:spPr>
            <a:xfrm>
              <a:off x="406222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BackEasy">
            <a:hlinkHover r:id="rId21" action="ppaction://hlinksldjump"/>
            <a:extLst>
              <a:ext uri="{FF2B5EF4-FFF2-40B4-BE49-F238E27FC236}">
                <a16:creationId xmlns:a16="http://schemas.microsoft.com/office/drawing/2014/main" id="{5ACED20D-E7E1-4770-A011-49E5609870A7}"/>
              </a:ext>
            </a:extLst>
          </p:cNvPr>
          <p:cNvSpPr/>
          <p:nvPr/>
        </p:nvSpPr>
        <p:spPr>
          <a:xfrm>
            <a:off x="8059642" y="6021626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BackEasy">
            <a:hlinkHover r:id="rId18" action="ppaction://hlinksldjump"/>
            <a:extLst>
              <a:ext uri="{FF2B5EF4-FFF2-40B4-BE49-F238E27FC236}">
                <a16:creationId xmlns:a16="http://schemas.microsoft.com/office/drawing/2014/main" id="{CB9DFD3C-B7FF-4E38-AE6D-2F36CE315CB2}"/>
              </a:ext>
            </a:extLst>
          </p:cNvPr>
          <p:cNvSpPr/>
          <p:nvPr/>
        </p:nvSpPr>
        <p:spPr>
          <a:xfrm>
            <a:off x="9296441" y="601436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BackEasy">
            <a:hlinkHover r:id="rId15" action="ppaction://hlinksldjump"/>
            <a:extLst>
              <a:ext uri="{FF2B5EF4-FFF2-40B4-BE49-F238E27FC236}">
                <a16:creationId xmlns:a16="http://schemas.microsoft.com/office/drawing/2014/main" id="{21526179-6B29-4D72-A896-6B4DFB006560}"/>
              </a:ext>
            </a:extLst>
          </p:cNvPr>
          <p:cNvSpPr/>
          <p:nvPr/>
        </p:nvSpPr>
        <p:spPr>
          <a:xfrm>
            <a:off x="6818965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ackEasy">
            <a:hlinkHover r:id="rId12" action="ppaction://hlinksldjump"/>
            <a:extLst>
              <a:ext uri="{FF2B5EF4-FFF2-40B4-BE49-F238E27FC236}">
                <a16:creationId xmlns:a16="http://schemas.microsoft.com/office/drawing/2014/main" id="{20B6883D-23E3-49A8-B712-498E66FEEC9A}"/>
              </a:ext>
            </a:extLst>
          </p:cNvPr>
          <p:cNvSpPr/>
          <p:nvPr/>
        </p:nvSpPr>
        <p:spPr>
          <a:xfrm>
            <a:off x="5539898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BackEasy">
            <a:hlinkHover r:id="rId24" action="ppaction://hlinksldjump"/>
            <a:extLst>
              <a:ext uri="{FF2B5EF4-FFF2-40B4-BE49-F238E27FC236}">
                <a16:creationId xmlns:a16="http://schemas.microsoft.com/office/drawing/2014/main" id="{24A82CD5-F03E-4536-9771-9833ACA1C975}"/>
              </a:ext>
            </a:extLst>
          </p:cNvPr>
          <p:cNvSpPr/>
          <p:nvPr/>
        </p:nvSpPr>
        <p:spPr>
          <a:xfrm>
            <a:off x="4248856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BackEasy">
            <a:hlinkClick r:id="" action="ppaction://hlinkshowjump?jump=nextslide"/>
            <a:hlinkHover r:id="rId9" action="ppaction://hlinksldjump"/>
            <a:extLst>
              <a:ext uri="{FF2B5EF4-FFF2-40B4-BE49-F238E27FC236}">
                <a16:creationId xmlns:a16="http://schemas.microsoft.com/office/drawing/2014/main" id="{EF4F3D6D-2EC9-4080-B40B-F04158E0BFA6}"/>
              </a:ext>
            </a:extLst>
          </p:cNvPr>
          <p:cNvSpPr/>
          <p:nvPr/>
        </p:nvSpPr>
        <p:spPr>
          <a:xfrm>
            <a:off x="3042515" y="5994402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BackEasy">
            <a:hlinkHover r:id="rId5" action="ppaction://hlinksldjump"/>
            <a:extLst>
              <a:ext uri="{FF2B5EF4-FFF2-40B4-BE49-F238E27FC236}">
                <a16:creationId xmlns:a16="http://schemas.microsoft.com/office/drawing/2014/main" id="{79A66A36-C809-4688-B458-A87E03A6BA70}"/>
              </a:ext>
            </a:extLst>
          </p:cNvPr>
          <p:cNvSpPr/>
          <p:nvPr/>
        </p:nvSpPr>
        <p:spPr>
          <a:xfrm>
            <a:off x="1788896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ackEasy">
            <a:hlinkHover r:id="rId6" action="ppaction://hlinksldjump"/>
            <a:extLst>
              <a:ext uri="{FF2B5EF4-FFF2-40B4-BE49-F238E27FC236}">
                <a16:creationId xmlns:a16="http://schemas.microsoft.com/office/drawing/2014/main" id="{7A3CCD5D-4939-4809-970B-1B5C57B3A755}"/>
              </a:ext>
            </a:extLst>
          </p:cNvPr>
          <p:cNvSpPr/>
          <p:nvPr/>
        </p:nvSpPr>
        <p:spPr>
          <a:xfrm>
            <a:off x="468327" y="5984439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ackEasy">
            <a:hlinkHover r:id="rId29" action="ppaction://hlinksldjump"/>
            <a:extLst>
              <a:ext uri="{FF2B5EF4-FFF2-40B4-BE49-F238E27FC236}">
                <a16:creationId xmlns:a16="http://schemas.microsoft.com/office/drawing/2014/main" id="{3A562FCC-FCAF-4A7E-A3DD-D8742BA6CC81}"/>
              </a:ext>
            </a:extLst>
          </p:cNvPr>
          <p:cNvSpPr/>
          <p:nvPr/>
        </p:nvSpPr>
        <p:spPr>
          <a:xfrm>
            <a:off x="10542235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ottom">
            <a:extLst>
              <a:ext uri="{FF2B5EF4-FFF2-40B4-BE49-F238E27FC236}">
                <a16:creationId xmlns:a16="http://schemas.microsoft.com/office/drawing/2014/main" id="{E075F5A8-CD29-418B-8437-4594AB1B5B13}"/>
              </a:ext>
            </a:extLst>
          </p:cNvPr>
          <p:cNvGrpSpPr/>
          <p:nvPr/>
        </p:nvGrpSpPr>
        <p:grpSpPr>
          <a:xfrm>
            <a:off x="386780" y="5943600"/>
            <a:ext cx="11430000" cy="685800"/>
            <a:chOff x="386780" y="5943600"/>
            <a:chExt cx="11430000" cy="685800"/>
          </a:xfrm>
        </p:grpSpPr>
        <p:sp>
          <p:nvSpPr>
            <p:cNvPr id="12" name="Bottom Fill">
              <a:extLst>
                <a:ext uri="{FF2B5EF4-FFF2-40B4-BE49-F238E27FC236}">
                  <a16:creationId xmlns:a16="http://schemas.microsoft.com/office/drawing/2014/main" id="{12AE03FF-B235-4C04-AC31-4E00560DB9AB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ow Answer">
              <a:extLst>
                <a:ext uri="{FF2B5EF4-FFF2-40B4-BE49-F238E27FC236}">
                  <a16:creationId xmlns:a16="http://schemas.microsoft.com/office/drawing/2014/main" id="{9833BAD9-FAED-468B-8159-A4F384842B5A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8901A2C-6D47-4C43-A0D2-43ACCB7F33F7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15" name="Menu SideBar">
              <a:extLst>
                <a:ext uri="{FF2B5EF4-FFF2-40B4-BE49-F238E27FC236}">
                  <a16:creationId xmlns:a16="http://schemas.microsoft.com/office/drawing/2014/main" id="{7DE2F5E3-57DB-4CDA-9661-6CC330E17DAF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Icon Expand">
              <a:extLst>
                <a:ext uri="{FF2B5EF4-FFF2-40B4-BE49-F238E27FC236}">
                  <a16:creationId xmlns:a16="http://schemas.microsoft.com/office/drawing/2014/main" id="{4A32B748-3624-4300-8D6A-5E30058A6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31" name="Spaced Repetition">
              <a:hlinkClick r:id="rId32" action="ppaction://hlinksldjump"/>
              <a:extLst>
                <a:ext uri="{FF2B5EF4-FFF2-40B4-BE49-F238E27FC236}">
                  <a16:creationId xmlns:a16="http://schemas.microsoft.com/office/drawing/2014/main" id="{DFD0B5A3-EB1E-4BF9-ADCF-2292612FA2E8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32" name="Flashcard">
              <a:hlinkClick r:id="rId33" action="ppaction://hlinksldjump"/>
              <a:extLst>
                <a:ext uri="{FF2B5EF4-FFF2-40B4-BE49-F238E27FC236}">
                  <a16:creationId xmlns:a16="http://schemas.microsoft.com/office/drawing/2014/main" id="{D2AB9DDF-FAF3-4F5C-BFA1-04BB338799C9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33" name="Anki">
              <a:hlinkClick r:id="rId34" action="ppaction://hlinksldjump"/>
              <a:extLst>
                <a:ext uri="{FF2B5EF4-FFF2-40B4-BE49-F238E27FC236}">
                  <a16:creationId xmlns:a16="http://schemas.microsoft.com/office/drawing/2014/main" id="{AC8AB94C-DF74-4DD6-B160-CA4B70BC1CBB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24" name="BoxUserName">
              <a:extLst>
                <a:ext uri="{FF2B5EF4-FFF2-40B4-BE49-F238E27FC236}">
                  <a16:creationId xmlns:a16="http://schemas.microsoft.com/office/drawing/2014/main" id="{96B457E5-B756-4835-966D-F285F1D21C1F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8" name="Avatar Box">
              <a:extLst>
                <a:ext uri="{FF2B5EF4-FFF2-40B4-BE49-F238E27FC236}">
                  <a16:creationId xmlns:a16="http://schemas.microsoft.com/office/drawing/2014/main" id="{6484BA4E-2E49-403A-B519-FBCEEC7D6F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26" name="TextUserName">
              <a:extLst>
                <a:ext uri="{FF2B5EF4-FFF2-40B4-BE49-F238E27FC236}">
                  <a16:creationId xmlns:a16="http://schemas.microsoft.com/office/drawing/2014/main" id="{EE824694-8200-4590-A553-430F99964C5B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</a:p>
          </p:txBody>
        </p:sp>
        <p:sp>
          <p:nvSpPr>
            <p:cNvPr id="62" name="Example">
              <a:hlinkClick r:id="rId35" action="ppaction://hlinksldjump"/>
              <a:extLst>
                <a:ext uri="{FF2B5EF4-FFF2-40B4-BE49-F238E27FC236}">
                  <a16:creationId xmlns:a16="http://schemas.microsoft.com/office/drawing/2014/main" id="{331A3C7B-50AC-4EE8-9CDB-CBAD9CAAF6DF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63" name="Example">
              <a:hlinkClick r:id="rId36" action="ppaction://hlinksldjump"/>
              <a:extLst>
                <a:ext uri="{FF2B5EF4-FFF2-40B4-BE49-F238E27FC236}">
                  <a16:creationId xmlns:a16="http://schemas.microsoft.com/office/drawing/2014/main" id="{F6A7B9DC-7250-44DF-831D-0D58E8C90508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25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73">
        <p:fade/>
      </p:transition>
    </mc:Choice>
    <mc:Fallback xmlns="">
      <p:transition spd="med"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9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327C-A1B3-4DFD-B40F-89415F0A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944AA-43F8-4A15-8559-69524DA2B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608FA-5490-4EC4-B1B5-72CA05B4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63A7A3-A687-4C81-B3A3-FA2235C3FB51}"/>
              </a:ext>
            </a:extLst>
          </p:cNvPr>
          <p:cNvSpPr/>
          <p:nvPr/>
        </p:nvSpPr>
        <p:spPr>
          <a:xfrm>
            <a:off x="1676400" y="2252133"/>
            <a:ext cx="160867" cy="228600"/>
          </a:xfrm>
          <a:prstGeom prst="roundRect">
            <a:avLst/>
          </a:prstGeom>
          <a:solidFill>
            <a:srgbClr val="D2E1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73D180-A3DA-47C9-B513-7D32A01B8A7D}"/>
              </a:ext>
            </a:extLst>
          </p:cNvPr>
          <p:cNvSpPr/>
          <p:nvPr/>
        </p:nvSpPr>
        <p:spPr>
          <a:xfrm>
            <a:off x="1437217" y="2480733"/>
            <a:ext cx="160867" cy="228600"/>
          </a:xfrm>
          <a:prstGeom prst="roundRect">
            <a:avLst/>
          </a:prstGeom>
          <a:solidFill>
            <a:srgbClr val="D2E1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E9F533-164A-4CCE-B1F5-146F5B86163F}"/>
              </a:ext>
            </a:extLst>
          </p:cNvPr>
          <p:cNvSpPr/>
          <p:nvPr/>
        </p:nvSpPr>
        <p:spPr>
          <a:xfrm>
            <a:off x="1595966" y="1956065"/>
            <a:ext cx="160867" cy="228600"/>
          </a:xfrm>
          <a:prstGeom prst="roundRect">
            <a:avLst/>
          </a:prstGeom>
          <a:solidFill>
            <a:srgbClr val="D2E1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DEC800-2514-440D-BD41-7A3C8522D4A0}"/>
              </a:ext>
            </a:extLst>
          </p:cNvPr>
          <p:cNvSpPr/>
          <p:nvPr/>
        </p:nvSpPr>
        <p:spPr>
          <a:xfrm>
            <a:off x="1272117" y="1720322"/>
            <a:ext cx="160867" cy="228600"/>
          </a:xfrm>
          <a:prstGeom prst="roundRect">
            <a:avLst/>
          </a:prstGeom>
          <a:solidFill>
            <a:srgbClr val="D2E1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A4118E-4C9B-4E13-8348-D569D4FA4BB2}"/>
              </a:ext>
            </a:extLst>
          </p:cNvPr>
          <p:cNvSpPr/>
          <p:nvPr/>
        </p:nvSpPr>
        <p:spPr>
          <a:xfrm>
            <a:off x="1111250" y="1249629"/>
            <a:ext cx="160867" cy="228600"/>
          </a:xfrm>
          <a:prstGeom prst="roundRect">
            <a:avLst/>
          </a:prstGeom>
          <a:solidFill>
            <a:srgbClr val="D2E1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11" name="Picture 10" descr="Logo, 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745E683A-9CFF-4CF2-8D47-2B8542D78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741" y="25655"/>
            <a:ext cx="608872" cy="61006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397F3CE-E40C-46E4-A7CF-2B4382AA7F02}"/>
              </a:ext>
            </a:extLst>
          </p:cNvPr>
          <p:cNvSpPr/>
          <p:nvPr/>
        </p:nvSpPr>
        <p:spPr>
          <a:xfrm>
            <a:off x="47874" y="116203"/>
            <a:ext cx="299259" cy="1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OpenSidebar">
            <a:extLst>
              <a:ext uri="{FF2B5EF4-FFF2-40B4-BE49-F238E27FC236}">
                <a16:creationId xmlns:a16="http://schemas.microsoft.com/office/drawing/2014/main" id="{72D36983-F011-4FBA-8EAF-7BEBDD66A39E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6A85D8-605D-4C81-8478-E5BA776A6941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019D74-E5BA-4F97-B236-43F83A178BB2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2F501A-4A7B-4C8A-89F5-46198FE19EC3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844CC4-CA4B-494E-8CF1-A5023B92323D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15" name="Menu SideBar">
              <a:extLst>
                <a:ext uri="{FF2B5EF4-FFF2-40B4-BE49-F238E27FC236}">
                  <a16:creationId xmlns:a16="http://schemas.microsoft.com/office/drawing/2014/main" id="{D5D77F34-96A5-4F52-82B2-3273FEF5B315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Icon Expand">
              <a:extLst>
                <a:ext uri="{FF2B5EF4-FFF2-40B4-BE49-F238E27FC236}">
                  <a16:creationId xmlns:a16="http://schemas.microsoft.com/office/drawing/2014/main" id="{AC5424B1-02B2-41DC-9B9E-B791B0EF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17" name="Spaced Repetition">
              <a:hlinkClick r:id="rId7" action="ppaction://hlinksldjump"/>
              <a:extLst>
                <a:ext uri="{FF2B5EF4-FFF2-40B4-BE49-F238E27FC236}">
                  <a16:creationId xmlns:a16="http://schemas.microsoft.com/office/drawing/2014/main" id="{6522DF02-0215-43D9-B1CC-A16203C6FE46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18" name="Flashcard">
              <a:hlinkClick r:id="rId8" action="ppaction://hlinksldjump"/>
              <a:extLst>
                <a:ext uri="{FF2B5EF4-FFF2-40B4-BE49-F238E27FC236}">
                  <a16:creationId xmlns:a16="http://schemas.microsoft.com/office/drawing/2014/main" id="{2C7F4C63-D2DB-40AF-BD93-52640FAB5D47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19" name="Anki">
              <a:hlinkClick r:id="rId9" action="ppaction://hlinksldjump"/>
              <a:extLst>
                <a:ext uri="{FF2B5EF4-FFF2-40B4-BE49-F238E27FC236}">
                  <a16:creationId xmlns:a16="http://schemas.microsoft.com/office/drawing/2014/main" id="{8D912B55-D79F-4BE2-AAD6-EDEF0261D38D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20" name="BoxUserName">
              <a:extLst>
                <a:ext uri="{FF2B5EF4-FFF2-40B4-BE49-F238E27FC236}">
                  <a16:creationId xmlns:a16="http://schemas.microsoft.com/office/drawing/2014/main" id="{3C8C4592-EABD-4C7E-9450-2BA2ECE7C448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1" name="Avatar Box">
              <a:extLst>
                <a:ext uri="{FF2B5EF4-FFF2-40B4-BE49-F238E27FC236}">
                  <a16:creationId xmlns:a16="http://schemas.microsoft.com/office/drawing/2014/main" id="{67C7310D-AFEC-4849-A792-25A496E30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22" name="TextUserName">
              <a:extLst>
                <a:ext uri="{FF2B5EF4-FFF2-40B4-BE49-F238E27FC236}">
                  <a16:creationId xmlns:a16="http://schemas.microsoft.com/office/drawing/2014/main" id="{8454E91D-26BD-4ECD-B1C5-2FA2168C444C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</a:p>
          </p:txBody>
        </p:sp>
        <p:sp>
          <p:nvSpPr>
            <p:cNvPr id="23" name="Example">
              <a:hlinkClick r:id="rId10" action="ppaction://hlinksldjump"/>
              <a:extLst>
                <a:ext uri="{FF2B5EF4-FFF2-40B4-BE49-F238E27FC236}">
                  <a16:creationId xmlns:a16="http://schemas.microsoft.com/office/drawing/2014/main" id="{D3FC1DDA-7730-4FDC-8F5C-F742F1EC548C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24" name="Example">
              <a:hlinkClick r:id="rId11" action="ppaction://hlinksldjump"/>
              <a:extLst>
                <a:ext uri="{FF2B5EF4-FFF2-40B4-BE49-F238E27FC236}">
                  <a16:creationId xmlns:a16="http://schemas.microsoft.com/office/drawing/2014/main" id="{CB5A2400-4DB1-4DD1-91AF-5FF08560E156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0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EA35F-C081-4ABF-B3D2-CDBFF1DA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D6C4E9-9E11-4DC3-9C2C-3A0E94516834}"/>
              </a:ext>
            </a:extLst>
          </p:cNvPr>
          <p:cNvSpPr/>
          <p:nvPr/>
        </p:nvSpPr>
        <p:spPr>
          <a:xfrm>
            <a:off x="47874" y="116203"/>
            <a:ext cx="299259" cy="1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OpenSidebar">
            <a:extLst>
              <a:ext uri="{FF2B5EF4-FFF2-40B4-BE49-F238E27FC236}">
                <a16:creationId xmlns:a16="http://schemas.microsoft.com/office/drawing/2014/main" id="{8529AA2A-39C0-41DC-8CE2-42694FDF5D29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C13CD-CFD2-4F7B-9E78-AD04DCDFD4D8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E30A3B7-F618-4518-80A5-9708C8EAF0BD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90396C-1C4A-452A-B52A-89A7CDF7DD8E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981AC1-50E1-463E-ABEE-7965CB2D3966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13" name="Menu SideBar">
              <a:extLst>
                <a:ext uri="{FF2B5EF4-FFF2-40B4-BE49-F238E27FC236}">
                  <a16:creationId xmlns:a16="http://schemas.microsoft.com/office/drawing/2014/main" id="{FA6C87E7-4B3E-4831-912E-41817F7C3B8B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Icon Expand">
              <a:extLst>
                <a:ext uri="{FF2B5EF4-FFF2-40B4-BE49-F238E27FC236}">
                  <a16:creationId xmlns:a16="http://schemas.microsoft.com/office/drawing/2014/main" id="{3C49D92A-AADC-47AD-9E4D-7A360BF74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15" name="Spaced Repetition">
              <a:hlinkClick r:id="rId5" action="ppaction://hlinksldjump"/>
              <a:extLst>
                <a:ext uri="{FF2B5EF4-FFF2-40B4-BE49-F238E27FC236}">
                  <a16:creationId xmlns:a16="http://schemas.microsoft.com/office/drawing/2014/main" id="{43CC14B9-E4BA-4D0E-B6B5-3592D947B54A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16" name="Flashcard">
              <a:hlinkClick r:id="rId6" action="ppaction://hlinksldjump"/>
              <a:extLst>
                <a:ext uri="{FF2B5EF4-FFF2-40B4-BE49-F238E27FC236}">
                  <a16:creationId xmlns:a16="http://schemas.microsoft.com/office/drawing/2014/main" id="{30D137AB-EC96-4421-A1AD-DF5AC9A669D4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17" name="Anki">
              <a:hlinkClick r:id="rId7" action="ppaction://hlinksldjump"/>
              <a:extLst>
                <a:ext uri="{FF2B5EF4-FFF2-40B4-BE49-F238E27FC236}">
                  <a16:creationId xmlns:a16="http://schemas.microsoft.com/office/drawing/2014/main" id="{69AEDC42-726D-417A-A69C-757D57328BEB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18" name="BoxUserName">
              <a:extLst>
                <a:ext uri="{FF2B5EF4-FFF2-40B4-BE49-F238E27FC236}">
                  <a16:creationId xmlns:a16="http://schemas.microsoft.com/office/drawing/2014/main" id="{693989A2-1BEC-45AF-BD0B-54949C983E9A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9" name="Avatar Box">
              <a:hlinkClick r:id="rId8" action="ppaction://hlinksldjump"/>
              <a:extLst>
                <a:ext uri="{FF2B5EF4-FFF2-40B4-BE49-F238E27FC236}">
                  <a16:creationId xmlns:a16="http://schemas.microsoft.com/office/drawing/2014/main" id="{790CC86D-5CA0-4790-82E1-FA421580A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20" name="TextUserName">
              <a:extLst>
                <a:ext uri="{FF2B5EF4-FFF2-40B4-BE49-F238E27FC236}">
                  <a16:creationId xmlns:a16="http://schemas.microsoft.com/office/drawing/2014/main" id="{DCCAD3FB-9406-4B53-93E4-7BC500627C54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1" name="Example">
              <a:hlinkClick r:id="rId9" action="ppaction://hlinksldjump"/>
              <a:extLst>
                <a:ext uri="{FF2B5EF4-FFF2-40B4-BE49-F238E27FC236}">
                  <a16:creationId xmlns:a16="http://schemas.microsoft.com/office/drawing/2014/main" id="{16A1083C-79CD-413D-B039-9B533FBF5F58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22" name="Example">
              <a:hlinkClick r:id="rId10" action="ppaction://hlinksldjump"/>
              <a:extLst>
                <a:ext uri="{FF2B5EF4-FFF2-40B4-BE49-F238E27FC236}">
                  <a16:creationId xmlns:a16="http://schemas.microsoft.com/office/drawing/2014/main" id="{AF3D8BD2-B0DA-4DB3-BBF0-081080962A0D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  <p:pic>
        <p:nvPicPr>
          <p:cNvPr id="3" name="Picture 2" descr="Logo, icon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4927A309-7A47-4722-80D9-A9A49429F0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989" y="0"/>
            <a:ext cx="608872" cy="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tween">
            <a:extLst>
              <a:ext uri="{FF2B5EF4-FFF2-40B4-BE49-F238E27FC236}">
                <a16:creationId xmlns:a16="http://schemas.microsoft.com/office/drawing/2014/main" id="{FB5BE46F-C74F-4EA3-A4D3-20D73C8AFFED}"/>
              </a:ext>
            </a:extLst>
          </p:cNvPr>
          <p:cNvSpPr/>
          <p:nvPr/>
        </p:nvSpPr>
        <p:spPr>
          <a:xfrm>
            <a:off x="386780" y="914400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Top">
            <a:extLst>
              <a:ext uri="{FF2B5EF4-FFF2-40B4-BE49-F238E27FC236}">
                <a16:creationId xmlns:a16="http://schemas.microsoft.com/office/drawing/2014/main" id="{5F908D5A-DF5A-4F9F-84CE-937AFB00AAED}"/>
              </a:ext>
            </a:extLst>
          </p:cNvPr>
          <p:cNvGrpSpPr/>
          <p:nvPr/>
        </p:nvGrpSpPr>
        <p:grpSpPr>
          <a:xfrm>
            <a:off x="386780" y="228600"/>
            <a:ext cx="11430000" cy="685800"/>
            <a:chOff x="386780" y="228600"/>
            <a:chExt cx="11430000" cy="685800"/>
          </a:xfrm>
        </p:grpSpPr>
        <p:sp>
          <p:nvSpPr>
            <p:cNvPr id="2" name="Top Fill">
              <a:extLst>
                <a:ext uri="{FF2B5EF4-FFF2-40B4-BE49-F238E27FC236}">
                  <a16:creationId xmlns:a16="http://schemas.microsoft.com/office/drawing/2014/main" id="{018A639A-20A1-49C3-8D73-E03FBABFCC71}"/>
                </a:ext>
              </a:extLst>
            </p:cNvPr>
            <p:cNvSpPr/>
            <p:nvPr/>
          </p:nvSpPr>
          <p:spPr>
            <a:xfrm>
              <a:off x="386780" y="228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hẻ học tập">
              <a:extLst>
                <a:ext uri="{FF2B5EF4-FFF2-40B4-BE49-F238E27FC236}">
                  <a16:creationId xmlns:a16="http://schemas.microsoft.com/office/drawing/2014/main" id="{20FEFA13-0BE3-4DA4-9893-91FFAD7CA349}"/>
                </a:ext>
              </a:extLst>
            </p:cNvPr>
            <p:cNvSpPr txBox="1"/>
            <p:nvPr/>
          </p:nvSpPr>
          <p:spPr>
            <a:xfrm>
              <a:off x="4830028" y="386834"/>
              <a:ext cx="254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Thẻ học tập</a:t>
              </a:r>
            </a:p>
          </p:txBody>
        </p:sp>
      </p:grpSp>
      <p:sp>
        <p:nvSpPr>
          <p:cNvPr id="8" name="Rule cao 0.75&quot;" hidden="1">
            <a:extLst>
              <a:ext uri="{FF2B5EF4-FFF2-40B4-BE49-F238E27FC236}">
                <a16:creationId xmlns:a16="http://schemas.microsoft.com/office/drawing/2014/main" id="{3B1B8615-2F79-495C-B17E-DCD2E5BDDDE2}"/>
              </a:ext>
            </a:extLst>
          </p:cNvPr>
          <p:cNvSpPr/>
          <p:nvPr/>
        </p:nvSpPr>
        <p:spPr>
          <a:xfrm>
            <a:off x="557048" y="5943600"/>
            <a:ext cx="11077904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B6A71-AC5B-46B7-AD5E-4A240C093079}"/>
              </a:ext>
            </a:extLst>
          </p:cNvPr>
          <p:cNvSpPr txBox="1"/>
          <p:nvPr/>
        </p:nvSpPr>
        <p:spPr>
          <a:xfrm>
            <a:off x="386780" y="914400"/>
            <a:ext cx="4226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A1A4B1"/>
                </a:solidFill>
              </a:rPr>
              <a:t>RemNote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MOS 3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Cuối Kỳ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3D492-4120-4F6D-B154-4E2B33DC7DEA}"/>
              </a:ext>
            </a:extLst>
          </p:cNvPr>
          <p:cNvSpPr txBox="1"/>
          <p:nvPr/>
        </p:nvSpPr>
        <p:spPr>
          <a:xfrm>
            <a:off x="490888" y="1722922"/>
            <a:ext cx="317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sz="2500" b="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B423-9897-45C3-A374-E72676715501}"/>
              </a:ext>
            </a:extLst>
          </p:cNvPr>
          <p:cNvSpPr txBox="1"/>
          <p:nvPr/>
        </p:nvSpPr>
        <p:spPr>
          <a:xfrm>
            <a:off x="808522" y="1706078"/>
            <a:ext cx="20405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OOP:: </a:t>
            </a:r>
            <a:r>
              <a:rPr lang="en-US" sz="2500" b="1">
                <a:solidFill>
                  <a:srgbClr val="7030A0"/>
                </a:solidFill>
              </a:rPr>
              <a:t>[…]</a:t>
            </a:r>
          </a:p>
        </p:txBody>
      </p:sp>
      <p:grpSp>
        <p:nvGrpSpPr>
          <p:cNvPr id="23" name="OpenSidebar">
            <a:extLst>
              <a:ext uri="{FF2B5EF4-FFF2-40B4-BE49-F238E27FC236}">
                <a16:creationId xmlns:a16="http://schemas.microsoft.com/office/drawing/2014/main" id="{ABB96482-BD78-4F0D-B2A4-D4F13585832D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F1D53-6589-4393-932A-C83B5C4E2A16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83BF4D-A014-4616-A74A-858BED614E5C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B469F4-43CC-466C-A9FB-53986AE73E3B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Answer">
            <a:extLst>
              <a:ext uri="{FF2B5EF4-FFF2-40B4-BE49-F238E27FC236}">
                <a16:creationId xmlns:a16="http://schemas.microsoft.com/office/drawing/2014/main" id="{F498585C-21D8-495F-8BD7-D7797F96E944}"/>
              </a:ext>
            </a:extLst>
          </p:cNvPr>
          <p:cNvSpPr txBox="1"/>
          <p:nvPr/>
        </p:nvSpPr>
        <p:spPr>
          <a:xfrm>
            <a:off x="1668408" y="1714500"/>
            <a:ext cx="4226317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/>
              <a:t>Oriented-object programming</a:t>
            </a:r>
          </a:p>
        </p:txBody>
      </p:sp>
      <p:pic>
        <p:nvPicPr>
          <p:cNvPr id="55" name="ExitFullscreen">
            <a:extLst>
              <a:ext uri="{FF2B5EF4-FFF2-40B4-BE49-F238E27FC236}">
                <a16:creationId xmlns:a16="http://schemas.microsoft.com/office/drawing/2014/main" id="{E2AFABA5-3A1F-4A1A-AD83-05A26CEE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020" y="381000"/>
            <a:ext cx="381000" cy="381000"/>
          </a:xfrm>
          <a:prstGeom prst="rect">
            <a:avLst/>
          </a:prstGeom>
        </p:spPr>
      </p:pic>
      <p:grpSp>
        <p:nvGrpSpPr>
          <p:cNvPr id="13" name="Bottom" hidden="1">
            <a:extLst>
              <a:ext uri="{FF2B5EF4-FFF2-40B4-BE49-F238E27FC236}">
                <a16:creationId xmlns:a16="http://schemas.microsoft.com/office/drawing/2014/main" id="{E075F5A8-CD29-418B-8437-4594AB1B5B13}"/>
              </a:ext>
            </a:extLst>
          </p:cNvPr>
          <p:cNvGrpSpPr/>
          <p:nvPr/>
        </p:nvGrpSpPr>
        <p:grpSpPr>
          <a:xfrm>
            <a:off x="386780" y="5943600"/>
            <a:ext cx="11430000" cy="685800"/>
            <a:chOff x="386780" y="5943600"/>
            <a:chExt cx="11430000" cy="685800"/>
          </a:xfrm>
        </p:grpSpPr>
        <p:sp>
          <p:nvSpPr>
            <p:cNvPr id="12" name="Bottom Fill">
              <a:extLst>
                <a:ext uri="{FF2B5EF4-FFF2-40B4-BE49-F238E27FC236}">
                  <a16:creationId xmlns:a16="http://schemas.microsoft.com/office/drawing/2014/main" id="{12AE03FF-B235-4C04-AC31-4E00560DB9AB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ow Answer">
              <a:extLst>
                <a:ext uri="{FF2B5EF4-FFF2-40B4-BE49-F238E27FC236}">
                  <a16:creationId xmlns:a16="http://schemas.microsoft.com/office/drawing/2014/main" id="{9833BAD9-FAED-468B-8159-A4F384842B5A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sp>
        <p:nvSpPr>
          <p:cNvPr id="42" name="Bottom Fill">
            <a:extLst>
              <a:ext uri="{FF2B5EF4-FFF2-40B4-BE49-F238E27FC236}">
                <a16:creationId xmlns:a16="http://schemas.microsoft.com/office/drawing/2014/main" id="{93A68954-C9D1-46A4-9ADA-C50141F77C3F}"/>
              </a:ext>
            </a:extLst>
          </p:cNvPr>
          <p:cNvSpPr/>
          <p:nvPr/>
        </p:nvSpPr>
        <p:spPr>
          <a:xfrm flipV="1">
            <a:off x="386780" y="5945625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hlinkHover r:id="rId4" action="ppaction://hlinksldjump"/>
            <a:extLst>
              <a:ext uri="{FF2B5EF4-FFF2-40B4-BE49-F238E27FC236}">
                <a16:creationId xmlns:a16="http://schemas.microsoft.com/office/drawing/2014/main" id="{5B58D7E6-86F6-4E32-9103-C8F1D9F15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6015" y="6145650"/>
            <a:ext cx="295275" cy="285750"/>
          </a:xfrm>
          <a:prstGeom prst="rect">
            <a:avLst/>
          </a:prstGeom>
        </p:spPr>
      </p:pic>
      <p:pic>
        <p:nvPicPr>
          <p:cNvPr id="46" name="Graphic 45">
            <a:hlinkHover r:id="rId7" action="ppaction://hlinksldjump"/>
            <a:extLst>
              <a:ext uri="{FF2B5EF4-FFF2-40B4-BE49-F238E27FC236}">
                <a16:creationId xmlns:a16="http://schemas.microsoft.com/office/drawing/2014/main" id="{8BAEE471-41BD-4785-BE7B-A2C20C4DA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1334" y="6145650"/>
            <a:ext cx="285750" cy="285750"/>
          </a:xfrm>
          <a:prstGeom prst="rect">
            <a:avLst/>
          </a:prstGeom>
        </p:spPr>
      </p:pic>
      <p:sp>
        <p:nvSpPr>
          <p:cNvPr id="47" name="BackEasy">
            <a:hlinkHover r:id="rId7" action="ppaction://hlinksldjump"/>
            <a:extLst>
              <a:ext uri="{FF2B5EF4-FFF2-40B4-BE49-F238E27FC236}">
                <a16:creationId xmlns:a16="http://schemas.microsoft.com/office/drawing/2014/main" id="{EBE83E8B-9AE8-4AD7-A9C3-AFB41D5FA117}"/>
              </a:ext>
            </a:extLst>
          </p:cNvPr>
          <p:cNvSpPr/>
          <p:nvPr/>
        </p:nvSpPr>
        <p:spPr>
          <a:xfrm>
            <a:off x="8059642" y="6021626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DONE-Button">
            <a:extLst>
              <a:ext uri="{FF2B5EF4-FFF2-40B4-BE49-F238E27FC236}">
                <a16:creationId xmlns:a16="http://schemas.microsoft.com/office/drawing/2014/main" id="{FE4EF1B2-3AF3-4304-A2AB-32F602B0E1D7}"/>
              </a:ext>
            </a:extLst>
          </p:cNvPr>
          <p:cNvGrpSpPr/>
          <p:nvPr/>
        </p:nvGrpSpPr>
        <p:grpSpPr>
          <a:xfrm>
            <a:off x="10533240" y="6007100"/>
            <a:ext cx="1109133" cy="558800"/>
            <a:chOff x="10533240" y="6007100"/>
            <a:chExt cx="1109133" cy="558800"/>
          </a:xfrm>
        </p:grpSpPr>
        <p:sp>
          <p:nvSpPr>
            <p:cNvPr id="50" name="FillBack">
              <a:extLst>
                <a:ext uri="{FF2B5EF4-FFF2-40B4-BE49-F238E27FC236}">
                  <a16:creationId xmlns:a16="http://schemas.microsoft.com/office/drawing/2014/main" id="{D3488005-CD2B-4B1C-A471-884C863C3BFC}"/>
                </a:ext>
              </a:extLst>
            </p:cNvPr>
            <p:cNvSpPr/>
            <p:nvPr/>
          </p:nvSpPr>
          <p:spPr>
            <a:xfrm>
              <a:off x="10533240" y="6007100"/>
              <a:ext cx="1109133" cy="5588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616EE44E-0F07-48A2-AEA7-6202F6A69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40170" y="6140888"/>
              <a:ext cx="295275" cy="295275"/>
            </a:xfrm>
            <a:prstGeom prst="rect">
              <a:avLst/>
            </a:prstGeom>
          </p:spPr>
        </p:pic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66C2D62-D9F3-4B6E-BF82-00E5EF93AF72}"/>
              </a:ext>
            </a:extLst>
          </p:cNvPr>
          <p:cNvSpPr/>
          <p:nvPr/>
        </p:nvSpPr>
        <p:spPr>
          <a:xfrm>
            <a:off x="10403104" y="5644061"/>
            <a:ext cx="798469" cy="383025"/>
          </a:xfrm>
          <a:prstGeom prst="roundRect">
            <a:avLst>
              <a:gd name="adj" fmla="val 8846"/>
            </a:avLst>
          </a:prstGeom>
          <a:solidFill>
            <a:schemeClr val="bg1"/>
          </a:solidFill>
          <a:ln>
            <a:solidFill>
              <a:srgbClr val="7F818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Dễ</a:t>
            </a:r>
            <a:endParaRPr lang="en-US" sz="1600" dirty="0">
              <a:solidFill>
                <a:srgbClr val="FFC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3" name="DONE-Between">
            <a:extLst>
              <a:ext uri="{FF2B5EF4-FFF2-40B4-BE49-F238E27FC236}">
                <a16:creationId xmlns:a16="http://schemas.microsoft.com/office/drawing/2014/main" id="{02EFA013-F076-414A-A3CB-707367844A03}"/>
              </a:ext>
            </a:extLst>
          </p:cNvPr>
          <p:cNvSpPr/>
          <p:nvPr/>
        </p:nvSpPr>
        <p:spPr>
          <a:xfrm>
            <a:off x="386780" y="913607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Bạn đã hoàn thành tất cả thẻ học tập</a:t>
            </a:r>
          </a:p>
        </p:txBody>
      </p:sp>
      <p:pic>
        <p:nvPicPr>
          <p:cNvPr id="54" name="Graphic 53">
            <a:hlinkHover r:id="rId12" action="ppaction://hlinksldjump"/>
            <a:extLst>
              <a:ext uri="{FF2B5EF4-FFF2-40B4-BE49-F238E27FC236}">
                <a16:creationId xmlns:a16="http://schemas.microsoft.com/office/drawing/2014/main" id="{F6E394FF-352A-4AC3-B95A-872218B80F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08133" y="6145650"/>
            <a:ext cx="285750" cy="285750"/>
          </a:xfrm>
          <a:prstGeom prst="rect">
            <a:avLst/>
          </a:prstGeom>
        </p:spPr>
      </p:pic>
      <p:sp>
        <p:nvSpPr>
          <p:cNvPr id="45" name="BackEasy">
            <a:hlinkHover r:id="rId12" action="ppaction://hlinksldjump"/>
            <a:extLst>
              <a:ext uri="{FF2B5EF4-FFF2-40B4-BE49-F238E27FC236}">
                <a16:creationId xmlns:a16="http://schemas.microsoft.com/office/drawing/2014/main" id="{7C033D88-C6E3-4DFA-AFA6-75C69B3F999A}"/>
              </a:ext>
            </a:extLst>
          </p:cNvPr>
          <p:cNvSpPr/>
          <p:nvPr/>
        </p:nvSpPr>
        <p:spPr>
          <a:xfrm>
            <a:off x="9296441" y="601436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raphic 59">
            <a:hlinkHover r:id="rId15" action="ppaction://hlinksldjump"/>
            <a:extLst>
              <a:ext uri="{FF2B5EF4-FFF2-40B4-BE49-F238E27FC236}">
                <a16:creationId xmlns:a16="http://schemas.microsoft.com/office/drawing/2014/main" id="{A397D2F2-F0AF-4EAD-BB73-72957E6292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8430" y="6174225"/>
            <a:ext cx="266700" cy="228600"/>
          </a:xfrm>
          <a:prstGeom prst="rect">
            <a:avLst/>
          </a:prstGeom>
        </p:spPr>
      </p:pic>
      <p:grpSp>
        <p:nvGrpSpPr>
          <p:cNvPr id="61" name="3DotsBottom">
            <a:extLst>
              <a:ext uri="{FF2B5EF4-FFF2-40B4-BE49-F238E27FC236}">
                <a16:creationId xmlns:a16="http://schemas.microsoft.com/office/drawing/2014/main" id="{3C6B9E0C-0A2B-4CB9-855B-549E791CB777}"/>
              </a:ext>
            </a:extLst>
          </p:cNvPr>
          <p:cNvGrpSpPr/>
          <p:nvPr/>
        </p:nvGrpSpPr>
        <p:grpSpPr>
          <a:xfrm>
            <a:off x="3426266" y="6246138"/>
            <a:ext cx="308855" cy="84720"/>
            <a:chOff x="182033" y="-258394"/>
            <a:chExt cx="308855" cy="8472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AFA5B9F-2171-48BA-9394-2D464B0A1250}"/>
                </a:ext>
              </a:extLst>
            </p:cNvPr>
            <p:cNvSpPr/>
            <p:nvPr/>
          </p:nvSpPr>
          <p:spPr>
            <a:xfrm>
              <a:off x="182033" y="-258340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1F8638-16BE-4712-9893-8160C038579C}"/>
                </a:ext>
              </a:extLst>
            </p:cNvPr>
            <p:cNvSpPr/>
            <p:nvPr/>
          </p:nvSpPr>
          <p:spPr>
            <a:xfrm>
              <a:off x="292100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F5FE0DE-8CA4-420E-8F38-F62EF56851C7}"/>
                </a:ext>
              </a:extLst>
            </p:cNvPr>
            <p:cNvSpPr/>
            <p:nvPr/>
          </p:nvSpPr>
          <p:spPr>
            <a:xfrm>
              <a:off x="406222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BackEasy">
            <a:hlinkHover r:id="rId4" action="ppaction://hlinksldjump"/>
            <a:extLst>
              <a:ext uri="{FF2B5EF4-FFF2-40B4-BE49-F238E27FC236}">
                <a16:creationId xmlns:a16="http://schemas.microsoft.com/office/drawing/2014/main" id="{3082DCCB-87B5-44AE-BC75-14E9A3F3E3BA}"/>
              </a:ext>
            </a:extLst>
          </p:cNvPr>
          <p:cNvSpPr/>
          <p:nvPr/>
        </p:nvSpPr>
        <p:spPr>
          <a:xfrm>
            <a:off x="6818965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BackEasy">
            <a:hlinkHover r:id="rId18" action="ppaction://hlinksldjump"/>
            <a:extLst>
              <a:ext uri="{FF2B5EF4-FFF2-40B4-BE49-F238E27FC236}">
                <a16:creationId xmlns:a16="http://schemas.microsoft.com/office/drawing/2014/main" id="{B451BC1B-1E35-4BB4-9D71-9C353FBD7561}"/>
              </a:ext>
            </a:extLst>
          </p:cNvPr>
          <p:cNvSpPr/>
          <p:nvPr/>
        </p:nvSpPr>
        <p:spPr>
          <a:xfrm>
            <a:off x="3030097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>
            <a:hlinkHover r:id="rId19" action="ppaction://hlinksldjump"/>
            <a:extLst>
              <a:ext uri="{FF2B5EF4-FFF2-40B4-BE49-F238E27FC236}">
                <a16:creationId xmlns:a16="http://schemas.microsoft.com/office/drawing/2014/main" id="{B8A8C5AF-1A2C-47B5-A9F8-8EA29E3266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06214" y="6159938"/>
            <a:ext cx="266700" cy="257175"/>
          </a:xfrm>
          <a:prstGeom prst="rect">
            <a:avLst/>
          </a:prstGeom>
        </p:spPr>
      </p:pic>
      <p:pic>
        <p:nvPicPr>
          <p:cNvPr id="67" name="Graphic 66">
            <a:hlinkHover r:id="rId22" action="ppaction://hlinksldjump"/>
            <a:extLst>
              <a:ext uri="{FF2B5EF4-FFF2-40B4-BE49-F238E27FC236}">
                <a16:creationId xmlns:a16="http://schemas.microsoft.com/office/drawing/2014/main" id="{55C0FE05-7280-46A1-964E-AA64698A10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76356" y="6131363"/>
            <a:ext cx="295275" cy="314325"/>
          </a:xfrm>
          <a:prstGeom prst="rect">
            <a:avLst/>
          </a:prstGeom>
        </p:spPr>
      </p:pic>
      <p:pic>
        <p:nvPicPr>
          <p:cNvPr id="68" name="Graphic 67">
            <a:hlinkHover r:id="rId25" action="ppaction://hlinksldjump"/>
            <a:extLst>
              <a:ext uri="{FF2B5EF4-FFF2-40B4-BE49-F238E27FC236}">
                <a16:creationId xmlns:a16="http://schemas.microsoft.com/office/drawing/2014/main" id="{6A1868D1-B46C-4A7B-A4C7-B22A50C53D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3283" y="6136125"/>
            <a:ext cx="295275" cy="304800"/>
          </a:xfrm>
          <a:prstGeom prst="rect">
            <a:avLst/>
          </a:prstGeom>
        </p:spPr>
      </p:pic>
      <p:sp>
        <p:nvSpPr>
          <p:cNvPr id="49" name="BackEasy">
            <a:hlinkHover r:id="rId15" action="ppaction://hlinksldjump"/>
            <a:extLst>
              <a:ext uri="{FF2B5EF4-FFF2-40B4-BE49-F238E27FC236}">
                <a16:creationId xmlns:a16="http://schemas.microsoft.com/office/drawing/2014/main" id="{BB7A5D87-9C5D-4E3A-BF59-2EBFD88DECB1}"/>
              </a:ext>
            </a:extLst>
          </p:cNvPr>
          <p:cNvSpPr/>
          <p:nvPr/>
        </p:nvSpPr>
        <p:spPr>
          <a:xfrm>
            <a:off x="5539898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ackEasy">
            <a:hlinkHover r:id="rId19" action="ppaction://hlinksldjump"/>
            <a:extLst>
              <a:ext uri="{FF2B5EF4-FFF2-40B4-BE49-F238E27FC236}">
                <a16:creationId xmlns:a16="http://schemas.microsoft.com/office/drawing/2014/main" id="{774C74D2-B3FA-4960-B470-8DA698E61709}"/>
              </a:ext>
            </a:extLst>
          </p:cNvPr>
          <p:cNvSpPr/>
          <p:nvPr/>
        </p:nvSpPr>
        <p:spPr>
          <a:xfrm>
            <a:off x="4248856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BackEasy">
            <a:hlinkClick r:id="" action="ppaction://hlinkshowjump?jump=nextslide"/>
            <a:hlinkHover r:id="rId18" action="ppaction://hlinksldjump"/>
            <a:extLst>
              <a:ext uri="{FF2B5EF4-FFF2-40B4-BE49-F238E27FC236}">
                <a16:creationId xmlns:a16="http://schemas.microsoft.com/office/drawing/2014/main" id="{B70AF653-1BB3-401F-94BE-5CFD82AC5AED}"/>
              </a:ext>
            </a:extLst>
          </p:cNvPr>
          <p:cNvSpPr/>
          <p:nvPr/>
        </p:nvSpPr>
        <p:spPr>
          <a:xfrm>
            <a:off x="3042515" y="5994402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ackEasy">
            <a:hlinkHover r:id="rId22" action="ppaction://hlinksldjump"/>
            <a:extLst>
              <a:ext uri="{FF2B5EF4-FFF2-40B4-BE49-F238E27FC236}">
                <a16:creationId xmlns:a16="http://schemas.microsoft.com/office/drawing/2014/main" id="{31744979-743B-470E-A0F0-31FF5ACBED6C}"/>
              </a:ext>
            </a:extLst>
          </p:cNvPr>
          <p:cNvSpPr/>
          <p:nvPr/>
        </p:nvSpPr>
        <p:spPr>
          <a:xfrm>
            <a:off x="1788896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ackEasy">
            <a:hlinkHover r:id="rId25" action="ppaction://hlinksldjump"/>
            <a:extLst>
              <a:ext uri="{FF2B5EF4-FFF2-40B4-BE49-F238E27FC236}">
                <a16:creationId xmlns:a16="http://schemas.microsoft.com/office/drawing/2014/main" id="{3C2B630D-D9F3-4395-9F8F-A16428DF462A}"/>
              </a:ext>
            </a:extLst>
          </p:cNvPr>
          <p:cNvSpPr/>
          <p:nvPr/>
        </p:nvSpPr>
        <p:spPr>
          <a:xfrm>
            <a:off x="468327" y="5984439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Bottom White Fill">
            <a:extLst>
              <a:ext uri="{FF2B5EF4-FFF2-40B4-BE49-F238E27FC236}">
                <a16:creationId xmlns:a16="http://schemas.microsoft.com/office/drawing/2014/main" id="{4AB0B6A4-62DD-4CF9-B9CC-3DAF4132EB2F}"/>
              </a:ext>
            </a:extLst>
          </p:cNvPr>
          <p:cNvSpPr/>
          <p:nvPr/>
        </p:nvSpPr>
        <p:spPr>
          <a:xfrm flipV="1">
            <a:off x="386780" y="5945625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4F9EF5-90AF-4D3B-8F4C-CA7B3BED3041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71" name="Menu SideBar">
              <a:extLst>
                <a:ext uri="{FF2B5EF4-FFF2-40B4-BE49-F238E27FC236}">
                  <a16:creationId xmlns:a16="http://schemas.microsoft.com/office/drawing/2014/main" id="{338E9AD2-ACFF-4CAB-959E-2B72E158782C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Icon Expand">
              <a:extLst>
                <a:ext uri="{FF2B5EF4-FFF2-40B4-BE49-F238E27FC236}">
                  <a16:creationId xmlns:a16="http://schemas.microsoft.com/office/drawing/2014/main" id="{D8514B36-3678-40F6-9A5E-221182CDB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73" name="Spaced Repetition">
              <a:hlinkClick r:id="rId30" action="ppaction://hlinksldjump"/>
              <a:extLst>
                <a:ext uri="{FF2B5EF4-FFF2-40B4-BE49-F238E27FC236}">
                  <a16:creationId xmlns:a16="http://schemas.microsoft.com/office/drawing/2014/main" id="{5C033D97-BB67-4F17-BB1A-D44EF8F55D62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74" name="Flashcard">
              <a:hlinkClick r:id="rId31" action="ppaction://hlinksldjump"/>
              <a:extLst>
                <a:ext uri="{FF2B5EF4-FFF2-40B4-BE49-F238E27FC236}">
                  <a16:creationId xmlns:a16="http://schemas.microsoft.com/office/drawing/2014/main" id="{B184D269-22D0-478B-9D14-7ABD4A3B0D69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75" name="Anki">
              <a:hlinkClick r:id="rId32" action="ppaction://hlinksldjump"/>
              <a:extLst>
                <a:ext uri="{FF2B5EF4-FFF2-40B4-BE49-F238E27FC236}">
                  <a16:creationId xmlns:a16="http://schemas.microsoft.com/office/drawing/2014/main" id="{A4719D0B-3F3F-459F-96F4-CDAFAA370867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76" name="BoxUserName">
              <a:extLst>
                <a:ext uri="{FF2B5EF4-FFF2-40B4-BE49-F238E27FC236}">
                  <a16:creationId xmlns:a16="http://schemas.microsoft.com/office/drawing/2014/main" id="{84850E6E-55A8-4CD0-AECC-75F51535693D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77" name="Avatar Box">
              <a:extLst>
                <a:ext uri="{FF2B5EF4-FFF2-40B4-BE49-F238E27FC236}">
                  <a16:creationId xmlns:a16="http://schemas.microsoft.com/office/drawing/2014/main" id="{7A8E8680-A132-4586-AC17-7B54DF722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78" name="TextUserName">
              <a:extLst>
                <a:ext uri="{FF2B5EF4-FFF2-40B4-BE49-F238E27FC236}">
                  <a16:creationId xmlns:a16="http://schemas.microsoft.com/office/drawing/2014/main" id="{ED204592-8E63-476E-B123-90097EA52165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</a:p>
          </p:txBody>
        </p:sp>
        <p:sp>
          <p:nvSpPr>
            <p:cNvPr id="79" name="Example">
              <a:hlinkClick r:id="rId33" action="ppaction://hlinksldjump"/>
              <a:extLst>
                <a:ext uri="{FF2B5EF4-FFF2-40B4-BE49-F238E27FC236}">
                  <a16:creationId xmlns:a16="http://schemas.microsoft.com/office/drawing/2014/main" id="{6DF46D66-0C22-46BE-B440-5C64A99796D9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80" name="Example">
              <a:hlinkClick r:id="rId34" action="ppaction://hlinksldjump"/>
              <a:extLst>
                <a:ext uri="{FF2B5EF4-FFF2-40B4-BE49-F238E27FC236}">
                  <a16:creationId xmlns:a16="http://schemas.microsoft.com/office/drawing/2014/main" id="{A92CD272-388D-45B6-9F4D-60DCF4D60B56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76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58" grpId="0" animBg="1"/>
      <p:bldP spid="43" grpId="0" animBg="1"/>
      <p:bldP spid="6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tween">
            <a:extLst>
              <a:ext uri="{FF2B5EF4-FFF2-40B4-BE49-F238E27FC236}">
                <a16:creationId xmlns:a16="http://schemas.microsoft.com/office/drawing/2014/main" id="{FB5BE46F-C74F-4EA3-A4D3-20D73C8AFFED}"/>
              </a:ext>
            </a:extLst>
          </p:cNvPr>
          <p:cNvSpPr/>
          <p:nvPr/>
        </p:nvSpPr>
        <p:spPr>
          <a:xfrm>
            <a:off x="386780" y="914400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Top">
            <a:extLst>
              <a:ext uri="{FF2B5EF4-FFF2-40B4-BE49-F238E27FC236}">
                <a16:creationId xmlns:a16="http://schemas.microsoft.com/office/drawing/2014/main" id="{5F908D5A-DF5A-4F9F-84CE-937AFB00AAED}"/>
              </a:ext>
            </a:extLst>
          </p:cNvPr>
          <p:cNvGrpSpPr/>
          <p:nvPr/>
        </p:nvGrpSpPr>
        <p:grpSpPr>
          <a:xfrm>
            <a:off x="386780" y="228600"/>
            <a:ext cx="11430000" cy="685800"/>
            <a:chOff x="386780" y="228600"/>
            <a:chExt cx="11430000" cy="685800"/>
          </a:xfrm>
        </p:grpSpPr>
        <p:sp>
          <p:nvSpPr>
            <p:cNvPr id="2" name="Top Fill">
              <a:extLst>
                <a:ext uri="{FF2B5EF4-FFF2-40B4-BE49-F238E27FC236}">
                  <a16:creationId xmlns:a16="http://schemas.microsoft.com/office/drawing/2014/main" id="{018A639A-20A1-49C3-8D73-E03FBABFCC71}"/>
                </a:ext>
              </a:extLst>
            </p:cNvPr>
            <p:cNvSpPr/>
            <p:nvPr/>
          </p:nvSpPr>
          <p:spPr>
            <a:xfrm>
              <a:off x="386780" y="228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hẻ học tập">
              <a:extLst>
                <a:ext uri="{FF2B5EF4-FFF2-40B4-BE49-F238E27FC236}">
                  <a16:creationId xmlns:a16="http://schemas.microsoft.com/office/drawing/2014/main" id="{20FEFA13-0BE3-4DA4-9893-91FFAD7CA349}"/>
                </a:ext>
              </a:extLst>
            </p:cNvPr>
            <p:cNvSpPr txBox="1"/>
            <p:nvPr/>
          </p:nvSpPr>
          <p:spPr>
            <a:xfrm>
              <a:off x="4830028" y="386834"/>
              <a:ext cx="254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Thẻ học tập</a:t>
              </a:r>
            </a:p>
          </p:txBody>
        </p:sp>
      </p:grpSp>
      <p:sp>
        <p:nvSpPr>
          <p:cNvPr id="8" name="Rule cao 0.75&quot;" hidden="1">
            <a:extLst>
              <a:ext uri="{FF2B5EF4-FFF2-40B4-BE49-F238E27FC236}">
                <a16:creationId xmlns:a16="http://schemas.microsoft.com/office/drawing/2014/main" id="{3B1B8615-2F79-495C-B17E-DCD2E5BDDDE2}"/>
              </a:ext>
            </a:extLst>
          </p:cNvPr>
          <p:cNvSpPr/>
          <p:nvPr/>
        </p:nvSpPr>
        <p:spPr>
          <a:xfrm>
            <a:off x="557048" y="5943600"/>
            <a:ext cx="11077904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B6A71-AC5B-46B7-AD5E-4A240C093079}"/>
              </a:ext>
            </a:extLst>
          </p:cNvPr>
          <p:cNvSpPr txBox="1"/>
          <p:nvPr/>
        </p:nvSpPr>
        <p:spPr>
          <a:xfrm>
            <a:off x="386780" y="914400"/>
            <a:ext cx="4226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A1A4B1"/>
                </a:solidFill>
              </a:rPr>
              <a:t>RemNote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MOS 3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Cuối Kỳ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3D492-4120-4F6D-B154-4E2B33DC7DEA}"/>
              </a:ext>
            </a:extLst>
          </p:cNvPr>
          <p:cNvSpPr txBox="1"/>
          <p:nvPr/>
        </p:nvSpPr>
        <p:spPr>
          <a:xfrm>
            <a:off x="490888" y="1722922"/>
            <a:ext cx="317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sz="2500" b="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B423-9897-45C3-A374-E72676715501}"/>
              </a:ext>
            </a:extLst>
          </p:cNvPr>
          <p:cNvSpPr txBox="1"/>
          <p:nvPr/>
        </p:nvSpPr>
        <p:spPr>
          <a:xfrm>
            <a:off x="808522" y="1706078"/>
            <a:ext cx="20405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OOP:: </a:t>
            </a:r>
            <a:r>
              <a:rPr lang="en-US" sz="2500" b="1">
                <a:solidFill>
                  <a:srgbClr val="7030A0"/>
                </a:solidFill>
              </a:rPr>
              <a:t>[…]</a:t>
            </a:r>
          </a:p>
        </p:txBody>
      </p:sp>
      <p:grpSp>
        <p:nvGrpSpPr>
          <p:cNvPr id="23" name="OpenSidebar">
            <a:extLst>
              <a:ext uri="{FF2B5EF4-FFF2-40B4-BE49-F238E27FC236}">
                <a16:creationId xmlns:a16="http://schemas.microsoft.com/office/drawing/2014/main" id="{ABB96482-BD78-4F0D-B2A4-D4F13585832D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F1D53-6589-4393-932A-C83B5C4E2A16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83BF4D-A014-4616-A74A-858BED614E5C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B469F4-43CC-466C-A9FB-53986AE73E3B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Answer">
            <a:extLst>
              <a:ext uri="{FF2B5EF4-FFF2-40B4-BE49-F238E27FC236}">
                <a16:creationId xmlns:a16="http://schemas.microsoft.com/office/drawing/2014/main" id="{0C150455-40DF-475B-80EC-B539B7F15314}"/>
              </a:ext>
            </a:extLst>
          </p:cNvPr>
          <p:cNvSpPr txBox="1"/>
          <p:nvPr/>
        </p:nvSpPr>
        <p:spPr>
          <a:xfrm>
            <a:off x="1668408" y="1714500"/>
            <a:ext cx="4226317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/>
              <a:t>Oriented-object programming</a:t>
            </a:r>
          </a:p>
        </p:txBody>
      </p:sp>
      <p:pic>
        <p:nvPicPr>
          <p:cNvPr id="55" name="ExitFullscreen">
            <a:extLst>
              <a:ext uri="{FF2B5EF4-FFF2-40B4-BE49-F238E27FC236}">
                <a16:creationId xmlns:a16="http://schemas.microsoft.com/office/drawing/2014/main" id="{E2AFABA5-3A1F-4A1A-AD83-05A26CEE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020" y="381000"/>
            <a:ext cx="381000" cy="381000"/>
          </a:xfrm>
          <a:prstGeom prst="rect">
            <a:avLst/>
          </a:prstGeom>
        </p:spPr>
      </p:pic>
      <p:grpSp>
        <p:nvGrpSpPr>
          <p:cNvPr id="13" name="Bottom" hidden="1">
            <a:extLst>
              <a:ext uri="{FF2B5EF4-FFF2-40B4-BE49-F238E27FC236}">
                <a16:creationId xmlns:a16="http://schemas.microsoft.com/office/drawing/2014/main" id="{E075F5A8-CD29-418B-8437-4594AB1B5B13}"/>
              </a:ext>
            </a:extLst>
          </p:cNvPr>
          <p:cNvGrpSpPr/>
          <p:nvPr/>
        </p:nvGrpSpPr>
        <p:grpSpPr>
          <a:xfrm>
            <a:off x="386780" y="5943600"/>
            <a:ext cx="11430000" cy="685800"/>
            <a:chOff x="386780" y="5943600"/>
            <a:chExt cx="11430000" cy="685800"/>
          </a:xfrm>
        </p:grpSpPr>
        <p:sp>
          <p:nvSpPr>
            <p:cNvPr id="12" name="Bottom Fill">
              <a:extLst>
                <a:ext uri="{FF2B5EF4-FFF2-40B4-BE49-F238E27FC236}">
                  <a16:creationId xmlns:a16="http://schemas.microsoft.com/office/drawing/2014/main" id="{12AE03FF-B235-4C04-AC31-4E00560DB9AB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ow Answer">
              <a:extLst>
                <a:ext uri="{FF2B5EF4-FFF2-40B4-BE49-F238E27FC236}">
                  <a16:creationId xmlns:a16="http://schemas.microsoft.com/office/drawing/2014/main" id="{9833BAD9-FAED-468B-8159-A4F384842B5A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sp>
        <p:nvSpPr>
          <p:cNvPr id="45" name="Bottom Fill">
            <a:extLst>
              <a:ext uri="{FF2B5EF4-FFF2-40B4-BE49-F238E27FC236}">
                <a16:creationId xmlns:a16="http://schemas.microsoft.com/office/drawing/2014/main" id="{E971687C-EA99-4C7C-B5C5-0C2F0A13BE41}"/>
              </a:ext>
            </a:extLst>
          </p:cNvPr>
          <p:cNvSpPr/>
          <p:nvPr/>
        </p:nvSpPr>
        <p:spPr>
          <a:xfrm flipV="1">
            <a:off x="386780" y="5945625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>
            <a:hlinkHover r:id="rId4" action="ppaction://hlinksldjump"/>
            <a:extLst>
              <a:ext uri="{FF2B5EF4-FFF2-40B4-BE49-F238E27FC236}">
                <a16:creationId xmlns:a16="http://schemas.microsoft.com/office/drawing/2014/main" id="{54539E76-9405-44CF-9157-19D18F041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0170" y="6140888"/>
            <a:ext cx="295275" cy="295275"/>
          </a:xfrm>
          <a:prstGeom prst="rect">
            <a:avLst/>
          </a:prstGeom>
        </p:spPr>
      </p:pic>
      <p:grpSp>
        <p:nvGrpSpPr>
          <p:cNvPr id="49" name="GoodButton">
            <a:extLst>
              <a:ext uri="{FF2B5EF4-FFF2-40B4-BE49-F238E27FC236}">
                <a16:creationId xmlns:a16="http://schemas.microsoft.com/office/drawing/2014/main" id="{F06F9285-1872-4464-9F18-557FD42FA8E1}"/>
              </a:ext>
            </a:extLst>
          </p:cNvPr>
          <p:cNvGrpSpPr/>
          <p:nvPr/>
        </p:nvGrpSpPr>
        <p:grpSpPr>
          <a:xfrm>
            <a:off x="9296441" y="6007100"/>
            <a:ext cx="1109133" cy="558800"/>
            <a:chOff x="9296441" y="6007100"/>
            <a:chExt cx="1109133" cy="558800"/>
          </a:xfrm>
        </p:grpSpPr>
        <p:sp>
          <p:nvSpPr>
            <p:cNvPr id="51" name="BackEasy">
              <a:extLst>
                <a:ext uri="{FF2B5EF4-FFF2-40B4-BE49-F238E27FC236}">
                  <a16:creationId xmlns:a16="http://schemas.microsoft.com/office/drawing/2014/main" id="{10C7C371-6FEB-4CE6-8433-FA3F63932E53}"/>
                </a:ext>
              </a:extLst>
            </p:cNvPr>
            <p:cNvSpPr/>
            <p:nvPr/>
          </p:nvSpPr>
          <p:spPr>
            <a:xfrm>
              <a:off x="9296441" y="6007100"/>
              <a:ext cx="1109133" cy="5588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4FBE179-BBF1-474E-B4EF-8128AABD3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8133" y="6145650"/>
              <a:ext cx="285750" cy="285750"/>
            </a:xfrm>
            <a:prstGeom prst="rect">
              <a:avLst/>
            </a:prstGeom>
          </p:spPr>
        </p:pic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73ED39A-8B11-464B-A7F7-1FEF8EA13C42}"/>
              </a:ext>
            </a:extLst>
          </p:cNvPr>
          <p:cNvSpPr/>
          <p:nvPr/>
        </p:nvSpPr>
        <p:spPr>
          <a:xfrm>
            <a:off x="9105634" y="5693350"/>
            <a:ext cx="798469" cy="383025"/>
          </a:xfrm>
          <a:prstGeom prst="roundRect">
            <a:avLst>
              <a:gd name="adj" fmla="val 8846"/>
            </a:avLst>
          </a:prstGeom>
          <a:solidFill>
            <a:schemeClr val="bg1"/>
          </a:solidFill>
          <a:ln>
            <a:solidFill>
              <a:srgbClr val="7F818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Tốt</a:t>
            </a:r>
            <a:endParaRPr lang="en-US" sz="1600" dirty="0">
              <a:solidFill>
                <a:srgbClr val="FFC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4" name="DONE-Between">
            <a:extLst>
              <a:ext uri="{FF2B5EF4-FFF2-40B4-BE49-F238E27FC236}">
                <a16:creationId xmlns:a16="http://schemas.microsoft.com/office/drawing/2014/main" id="{03EA880D-896F-4891-A316-DCA9A61477E7}"/>
              </a:ext>
            </a:extLst>
          </p:cNvPr>
          <p:cNvSpPr/>
          <p:nvPr/>
        </p:nvSpPr>
        <p:spPr>
          <a:xfrm>
            <a:off x="386780" y="913607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Bạn đã hoàn thành tất cả thẻ học tập</a:t>
            </a:r>
          </a:p>
        </p:txBody>
      </p:sp>
      <p:grpSp>
        <p:nvGrpSpPr>
          <p:cNvPr id="56" name="3DotsBottom">
            <a:extLst>
              <a:ext uri="{FF2B5EF4-FFF2-40B4-BE49-F238E27FC236}">
                <a16:creationId xmlns:a16="http://schemas.microsoft.com/office/drawing/2014/main" id="{844A0F73-9451-4227-9545-EB3B10487D9A}"/>
              </a:ext>
            </a:extLst>
          </p:cNvPr>
          <p:cNvGrpSpPr/>
          <p:nvPr/>
        </p:nvGrpSpPr>
        <p:grpSpPr>
          <a:xfrm>
            <a:off x="3426266" y="6246138"/>
            <a:ext cx="308855" cy="84720"/>
            <a:chOff x="182033" y="-258394"/>
            <a:chExt cx="308855" cy="8472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B553A85-8363-468E-817F-F45E76588B68}"/>
                </a:ext>
              </a:extLst>
            </p:cNvPr>
            <p:cNvSpPr/>
            <p:nvPr/>
          </p:nvSpPr>
          <p:spPr>
            <a:xfrm>
              <a:off x="182033" y="-258340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477C52E-401B-4E02-882A-B8BFFC311C1F}"/>
                </a:ext>
              </a:extLst>
            </p:cNvPr>
            <p:cNvSpPr/>
            <p:nvPr/>
          </p:nvSpPr>
          <p:spPr>
            <a:xfrm>
              <a:off x="292100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63C9DB-74B6-41C9-A7A3-536F216FDBC9}"/>
                </a:ext>
              </a:extLst>
            </p:cNvPr>
            <p:cNvSpPr/>
            <p:nvPr/>
          </p:nvSpPr>
          <p:spPr>
            <a:xfrm>
              <a:off x="406222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BackEasy">
            <a:hlinkHover r:id="rId9" action="ppaction://hlinksldjump"/>
            <a:extLst>
              <a:ext uri="{FF2B5EF4-FFF2-40B4-BE49-F238E27FC236}">
                <a16:creationId xmlns:a16="http://schemas.microsoft.com/office/drawing/2014/main" id="{99357D74-FEB0-407B-8A6B-97162DD21AD1}"/>
              </a:ext>
            </a:extLst>
          </p:cNvPr>
          <p:cNvSpPr/>
          <p:nvPr/>
        </p:nvSpPr>
        <p:spPr>
          <a:xfrm>
            <a:off x="3030097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Graphic 69">
            <a:hlinkHover r:id="rId10" action="ppaction://hlinksldjump"/>
            <a:extLst>
              <a:ext uri="{FF2B5EF4-FFF2-40B4-BE49-F238E27FC236}">
                <a16:creationId xmlns:a16="http://schemas.microsoft.com/office/drawing/2014/main" id="{A64E7480-47E8-4F27-966B-29A34F50B0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1334" y="6145650"/>
            <a:ext cx="285750" cy="285750"/>
          </a:xfrm>
          <a:prstGeom prst="rect">
            <a:avLst/>
          </a:prstGeom>
        </p:spPr>
      </p:pic>
      <p:pic>
        <p:nvPicPr>
          <p:cNvPr id="71" name="Graphic 70">
            <a:hlinkHover r:id="rId13" action="ppaction://hlinksldjump"/>
            <a:extLst>
              <a:ext uri="{FF2B5EF4-FFF2-40B4-BE49-F238E27FC236}">
                <a16:creationId xmlns:a16="http://schemas.microsoft.com/office/drawing/2014/main" id="{A06D3DFE-69D7-4532-8C4C-73DAF429B4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16015" y="6145650"/>
            <a:ext cx="295275" cy="285750"/>
          </a:xfrm>
          <a:prstGeom prst="rect">
            <a:avLst/>
          </a:prstGeom>
        </p:spPr>
      </p:pic>
      <p:pic>
        <p:nvPicPr>
          <p:cNvPr id="72" name="Graphic 71">
            <a:hlinkHover r:id="rId16" action="ppaction://hlinksldjump"/>
            <a:extLst>
              <a:ext uri="{FF2B5EF4-FFF2-40B4-BE49-F238E27FC236}">
                <a16:creationId xmlns:a16="http://schemas.microsoft.com/office/drawing/2014/main" id="{0041F7EC-8135-42B3-A225-8D146A95C1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06214" y="6159938"/>
            <a:ext cx="266700" cy="257175"/>
          </a:xfrm>
          <a:prstGeom prst="rect">
            <a:avLst/>
          </a:prstGeom>
        </p:spPr>
      </p:pic>
      <p:pic>
        <p:nvPicPr>
          <p:cNvPr id="73" name="Graphic 72">
            <a:hlinkHover r:id="rId19" action="ppaction://hlinksldjump"/>
            <a:extLst>
              <a:ext uri="{FF2B5EF4-FFF2-40B4-BE49-F238E27FC236}">
                <a16:creationId xmlns:a16="http://schemas.microsoft.com/office/drawing/2014/main" id="{B5F3CCAA-BC1E-4413-80D4-66045576ED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76356" y="6131363"/>
            <a:ext cx="295275" cy="314325"/>
          </a:xfrm>
          <a:prstGeom prst="rect">
            <a:avLst/>
          </a:prstGeom>
        </p:spPr>
      </p:pic>
      <p:pic>
        <p:nvPicPr>
          <p:cNvPr id="74" name="Graphic 73">
            <a:hlinkHover r:id="rId22" action="ppaction://hlinksldjump"/>
            <a:extLst>
              <a:ext uri="{FF2B5EF4-FFF2-40B4-BE49-F238E27FC236}">
                <a16:creationId xmlns:a16="http://schemas.microsoft.com/office/drawing/2014/main" id="{5D1D7ECB-A2DF-4167-9318-7625F1EF5C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3283" y="6136125"/>
            <a:ext cx="295275" cy="304800"/>
          </a:xfrm>
          <a:prstGeom prst="rect">
            <a:avLst/>
          </a:prstGeom>
        </p:spPr>
      </p:pic>
      <p:pic>
        <p:nvPicPr>
          <p:cNvPr id="75" name="Graphic 74">
            <a:hlinkHover r:id="rId25" action="ppaction://hlinksldjump"/>
            <a:extLst>
              <a:ext uri="{FF2B5EF4-FFF2-40B4-BE49-F238E27FC236}">
                <a16:creationId xmlns:a16="http://schemas.microsoft.com/office/drawing/2014/main" id="{B1A88C30-762B-4DC0-9AFE-288B0745C1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8430" y="6174225"/>
            <a:ext cx="266700" cy="228600"/>
          </a:xfrm>
          <a:prstGeom prst="rect">
            <a:avLst/>
          </a:prstGeom>
        </p:spPr>
      </p:pic>
      <p:sp>
        <p:nvSpPr>
          <p:cNvPr id="54" name="BackEasy">
            <a:hlinkHover r:id="rId4" action="ppaction://hlinksldjump"/>
            <a:extLst>
              <a:ext uri="{FF2B5EF4-FFF2-40B4-BE49-F238E27FC236}">
                <a16:creationId xmlns:a16="http://schemas.microsoft.com/office/drawing/2014/main" id="{0B71BE06-E7CE-4D14-8F2D-4209AF2A14C3}"/>
              </a:ext>
            </a:extLst>
          </p:cNvPr>
          <p:cNvSpPr/>
          <p:nvPr/>
        </p:nvSpPr>
        <p:spPr>
          <a:xfrm>
            <a:off x="10542235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ackEasy">
            <a:hlinkHover r:id="rId10" action="ppaction://hlinksldjump"/>
            <a:extLst>
              <a:ext uri="{FF2B5EF4-FFF2-40B4-BE49-F238E27FC236}">
                <a16:creationId xmlns:a16="http://schemas.microsoft.com/office/drawing/2014/main" id="{F59B4A75-7737-40A6-8F82-95A56205DDCE}"/>
              </a:ext>
            </a:extLst>
          </p:cNvPr>
          <p:cNvSpPr/>
          <p:nvPr/>
        </p:nvSpPr>
        <p:spPr>
          <a:xfrm>
            <a:off x="8059642" y="6021626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ackEasy">
            <a:hlinkHover r:id="rId13" action="ppaction://hlinksldjump"/>
            <a:extLst>
              <a:ext uri="{FF2B5EF4-FFF2-40B4-BE49-F238E27FC236}">
                <a16:creationId xmlns:a16="http://schemas.microsoft.com/office/drawing/2014/main" id="{A3A20852-B40C-44A3-9D62-6F4644F16509}"/>
              </a:ext>
            </a:extLst>
          </p:cNvPr>
          <p:cNvSpPr/>
          <p:nvPr/>
        </p:nvSpPr>
        <p:spPr>
          <a:xfrm>
            <a:off x="6818965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BackEasy">
            <a:hlinkHover r:id="rId25" action="ppaction://hlinksldjump"/>
            <a:extLst>
              <a:ext uri="{FF2B5EF4-FFF2-40B4-BE49-F238E27FC236}">
                <a16:creationId xmlns:a16="http://schemas.microsoft.com/office/drawing/2014/main" id="{FDE4DA4E-5E99-47F4-A2B8-87440B156783}"/>
              </a:ext>
            </a:extLst>
          </p:cNvPr>
          <p:cNvSpPr/>
          <p:nvPr/>
        </p:nvSpPr>
        <p:spPr>
          <a:xfrm>
            <a:off x="5539898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BackEasy">
            <a:hlinkClick r:id="rId16" action="ppaction://hlinksldjump"/>
            <a:extLst>
              <a:ext uri="{FF2B5EF4-FFF2-40B4-BE49-F238E27FC236}">
                <a16:creationId xmlns:a16="http://schemas.microsoft.com/office/drawing/2014/main" id="{D3C86D69-D872-41C9-97FD-326735545934}"/>
              </a:ext>
            </a:extLst>
          </p:cNvPr>
          <p:cNvSpPr/>
          <p:nvPr/>
        </p:nvSpPr>
        <p:spPr>
          <a:xfrm>
            <a:off x="4248856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BackEasy">
            <a:hlinkHover r:id="rId16" action="ppaction://hlinksldjump"/>
            <a:extLst>
              <a:ext uri="{FF2B5EF4-FFF2-40B4-BE49-F238E27FC236}">
                <a16:creationId xmlns:a16="http://schemas.microsoft.com/office/drawing/2014/main" id="{3F1FA61E-B281-47FF-873F-71AB54D89639}"/>
              </a:ext>
            </a:extLst>
          </p:cNvPr>
          <p:cNvSpPr/>
          <p:nvPr/>
        </p:nvSpPr>
        <p:spPr>
          <a:xfrm>
            <a:off x="4260831" y="605140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BackEasy">
            <a:hlinkClick r:id="" action="ppaction://hlinkshowjump?jump=nextslide"/>
            <a:hlinkHover r:id="rId9" action="ppaction://hlinksldjump"/>
            <a:extLst>
              <a:ext uri="{FF2B5EF4-FFF2-40B4-BE49-F238E27FC236}">
                <a16:creationId xmlns:a16="http://schemas.microsoft.com/office/drawing/2014/main" id="{BA7C606A-AEDF-4653-A769-6B430D37E945}"/>
              </a:ext>
            </a:extLst>
          </p:cNvPr>
          <p:cNvSpPr/>
          <p:nvPr/>
        </p:nvSpPr>
        <p:spPr>
          <a:xfrm>
            <a:off x="3042515" y="5994402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BackEasy">
            <a:hlinkHover r:id="rId19" action="ppaction://hlinksldjump"/>
            <a:extLst>
              <a:ext uri="{FF2B5EF4-FFF2-40B4-BE49-F238E27FC236}">
                <a16:creationId xmlns:a16="http://schemas.microsoft.com/office/drawing/2014/main" id="{4D81483E-3820-4097-BAD7-B386F9395A49}"/>
              </a:ext>
            </a:extLst>
          </p:cNvPr>
          <p:cNvSpPr/>
          <p:nvPr/>
        </p:nvSpPr>
        <p:spPr>
          <a:xfrm>
            <a:off x="1788896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BackEasy">
            <a:hlinkHover r:id="rId22" action="ppaction://hlinksldjump"/>
            <a:extLst>
              <a:ext uri="{FF2B5EF4-FFF2-40B4-BE49-F238E27FC236}">
                <a16:creationId xmlns:a16="http://schemas.microsoft.com/office/drawing/2014/main" id="{9486E426-C883-4193-9337-F08272436F65}"/>
              </a:ext>
            </a:extLst>
          </p:cNvPr>
          <p:cNvSpPr/>
          <p:nvPr/>
        </p:nvSpPr>
        <p:spPr>
          <a:xfrm>
            <a:off x="468327" y="5984439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Bottom White Fill">
            <a:extLst>
              <a:ext uri="{FF2B5EF4-FFF2-40B4-BE49-F238E27FC236}">
                <a16:creationId xmlns:a16="http://schemas.microsoft.com/office/drawing/2014/main" id="{8751F690-0C8C-4B6C-B7DD-4339F94A7CD1}"/>
              </a:ext>
            </a:extLst>
          </p:cNvPr>
          <p:cNvSpPr/>
          <p:nvPr/>
        </p:nvSpPr>
        <p:spPr>
          <a:xfrm flipV="1">
            <a:off x="386780" y="5925793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46A2F40-5FA1-45E0-944D-40D64104753E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80" name="Menu SideBar">
              <a:extLst>
                <a:ext uri="{FF2B5EF4-FFF2-40B4-BE49-F238E27FC236}">
                  <a16:creationId xmlns:a16="http://schemas.microsoft.com/office/drawing/2014/main" id="{2E2B7302-CD97-4A28-A5F8-6DA078C9EDEC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Icon Expand">
              <a:extLst>
                <a:ext uri="{FF2B5EF4-FFF2-40B4-BE49-F238E27FC236}">
                  <a16:creationId xmlns:a16="http://schemas.microsoft.com/office/drawing/2014/main" id="{C0F1928B-FF50-45C5-B443-E5498CB7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82" name="Spaced Repetition">
              <a:hlinkClick r:id="rId30" action="ppaction://hlinksldjump"/>
              <a:extLst>
                <a:ext uri="{FF2B5EF4-FFF2-40B4-BE49-F238E27FC236}">
                  <a16:creationId xmlns:a16="http://schemas.microsoft.com/office/drawing/2014/main" id="{F17223A4-789F-42A2-8B53-BD11BD4D6AB3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83" name="Flashcard">
              <a:hlinkClick r:id="rId31" action="ppaction://hlinksldjump"/>
              <a:extLst>
                <a:ext uri="{FF2B5EF4-FFF2-40B4-BE49-F238E27FC236}">
                  <a16:creationId xmlns:a16="http://schemas.microsoft.com/office/drawing/2014/main" id="{775B2794-C98A-4D19-8430-7D0EA5E9E7E8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84" name="Anki">
              <a:hlinkClick r:id="rId32" action="ppaction://hlinksldjump"/>
              <a:extLst>
                <a:ext uri="{FF2B5EF4-FFF2-40B4-BE49-F238E27FC236}">
                  <a16:creationId xmlns:a16="http://schemas.microsoft.com/office/drawing/2014/main" id="{25BA1BC5-108C-442B-B86C-00CA7AE6DD6B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85" name="BoxUserName">
              <a:extLst>
                <a:ext uri="{FF2B5EF4-FFF2-40B4-BE49-F238E27FC236}">
                  <a16:creationId xmlns:a16="http://schemas.microsoft.com/office/drawing/2014/main" id="{5B4BA8AA-A420-4BAF-8CFD-B01E1BCDF3BC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86" name="Avatar Box">
              <a:extLst>
                <a:ext uri="{FF2B5EF4-FFF2-40B4-BE49-F238E27FC236}">
                  <a16:creationId xmlns:a16="http://schemas.microsoft.com/office/drawing/2014/main" id="{583DD349-F379-4061-A292-BEEC1BBE3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87" name="TextUserName">
              <a:extLst>
                <a:ext uri="{FF2B5EF4-FFF2-40B4-BE49-F238E27FC236}">
                  <a16:creationId xmlns:a16="http://schemas.microsoft.com/office/drawing/2014/main" id="{1B3631CE-286B-49F5-B6B1-8092074C54AC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</a:p>
          </p:txBody>
        </p:sp>
        <p:sp>
          <p:nvSpPr>
            <p:cNvPr id="88" name="Example">
              <a:hlinkClick r:id="rId33" action="ppaction://hlinksldjump"/>
              <a:extLst>
                <a:ext uri="{FF2B5EF4-FFF2-40B4-BE49-F238E27FC236}">
                  <a16:creationId xmlns:a16="http://schemas.microsoft.com/office/drawing/2014/main" id="{9443046D-9107-42AB-9519-D9BCC6C54FB3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89" name="Example">
              <a:hlinkClick r:id="rId34" action="ppaction://hlinksldjump"/>
              <a:extLst>
                <a:ext uri="{FF2B5EF4-FFF2-40B4-BE49-F238E27FC236}">
                  <a16:creationId xmlns:a16="http://schemas.microsoft.com/office/drawing/2014/main" id="{6978BA34-BC26-42A4-911A-5E2B2339B3EA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735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4" grpId="0" animBg="1"/>
      <p:bldP spid="44" grpId="0" animBg="1"/>
      <p:bldP spid="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tween">
            <a:extLst>
              <a:ext uri="{FF2B5EF4-FFF2-40B4-BE49-F238E27FC236}">
                <a16:creationId xmlns:a16="http://schemas.microsoft.com/office/drawing/2014/main" id="{FB5BE46F-C74F-4EA3-A4D3-20D73C8AFFED}"/>
              </a:ext>
            </a:extLst>
          </p:cNvPr>
          <p:cNvSpPr/>
          <p:nvPr/>
        </p:nvSpPr>
        <p:spPr>
          <a:xfrm>
            <a:off x="386780" y="914400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Top">
            <a:extLst>
              <a:ext uri="{FF2B5EF4-FFF2-40B4-BE49-F238E27FC236}">
                <a16:creationId xmlns:a16="http://schemas.microsoft.com/office/drawing/2014/main" id="{5F908D5A-DF5A-4F9F-84CE-937AFB00AAED}"/>
              </a:ext>
            </a:extLst>
          </p:cNvPr>
          <p:cNvGrpSpPr/>
          <p:nvPr/>
        </p:nvGrpSpPr>
        <p:grpSpPr>
          <a:xfrm>
            <a:off x="386780" y="228600"/>
            <a:ext cx="11430000" cy="685800"/>
            <a:chOff x="386780" y="228600"/>
            <a:chExt cx="11430000" cy="685800"/>
          </a:xfrm>
        </p:grpSpPr>
        <p:sp>
          <p:nvSpPr>
            <p:cNvPr id="2" name="Top Fill">
              <a:extLst>
                <a:ext uri="{FF2B5EF4-FFF2-40B4-BE49-F238E27FC236}">
                  <a16:creationId xmlns:a16="http://schemas.microsoft.com/office/drawing/2014/main" id="{018A639A-20A1-49C3-8D73-E03FBABFCC71}"/>
                </a:ext>
              </a:extLst>
            </p:cNvPr>
            <p:cNvSpPr/>
            <p:nvPr/>
          </p:nvSpPr>
          <p:spPr>
            <a:xfrm>
              <a:off x="386780" y="228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hẻ học tập">
              <a:extLst>
                <a:ext uri="{FF2B5EF4-FFF2-40B4-BE49-F238E27FC236}">
                  <a16:creationId xmlns:a16="http://schemas.microsoft.com/office/drawing/2014/main" id="{20FEFA13-0BE3-4DA4-9893-91FFAD7CA349}"/>
                </a:ext>
              </a:extLst>
            </p:cNvPr>
            <p:cNvSpPr txBox="1"/>
            <p:nvPr/>
          </p:nvSpPr>
          <p:spPr>
            <a:xfrm>
              <a:off x="4830028" y="386834"/>
              <a:ext cx="254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Thẻ học tập</a:t>
              </a:r>
            </a:p>
          </p:txBody>
        </p:sp>
      </p:grpSp>
      <p:sp>
        <p:nvSpPr>
          <p:cNvPr id="8" name="Rule cao 0.75&quot;" hidden="1">
            <a:extLst>
              <a:ext uri="{FF2B5EF4-FFF2-40B4-BE49-F238E27FC236}">
                <a16:creationId xmlns:a16="http://schemas.microsoft.com/office/drawing/2014/main" id="{3B1B8615-2F79-495C-B17E-DCD2E5BDDDE2}"/>
              </a:ext>
            </a:extLst>
          </p:cNvPr>
          <p:cNvSpPr/>
          <p:nvPr/>
        </p:nvSpPr>
        <p:spPr>
          <a:xfrm>
            <a:off x="557048" y="5943600"/>
            <a:ext cx="11077904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B6A71-AC5B-46B7-AD5E-4A240C093079}"/>
              </a:ext>
            </a:extLst>
          </p:cNvPr>
          <p:cNvSpPr txBox="1"/>
          <p:nvPr/>
        </p:nvSpPr>
        <p:spPr>
          <a:xfrm>
            <a:off x="386780" y="914400"/>
            <a:ext cx="4226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A1A4B1"/>
                </a:solidFill>
              </a:rPr>
              <a:t>RemNote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MOS 3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Cuối Kỳ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3D492-4120-4F6D-B154-4E2B33DC7DEA}"/>
              </a:ext>
            </a:extLst>
          </p:cNvPr>
          <p:cNvSpPr txBox="1"/>
          <p:nvPr/>
        </p:nvSpPr>
        <p:spPr>
          <a:xfrm>
            <a:off x="490888" y="1722922"/>
            <a:ext cx="317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sz="2500" b="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B423-9897-45C3-A374-E72676715501}"/>
              </a:ext>
            </a:extLst>
          </p:cNvPr>
          <p:cNvSpPr txBox="1"/>
          <p:nvPr/>
        </p:nvSpPr>
        <p:spPr>
          <a:xfrm>
            <a:off x="808522" y="1706078"/>
            <a:ext cx="20405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OOP:: </a:t>
            </a:r>
            <a:r>
              <a:rPr lang="en-US" sz="2500" b="1">
                <a:solidFill>
                  <a:srgbClr val="7030A0"/>
                </a:solidFill>
              </a:rPr>
              <a:t>[…]</a:t>
            </a:r>
          </a:p>
        </p:txBody>
      </p:sp>
      <p:grpSp>
        <p:nvGrpSpPr>
          <p:cNvPr id="23" name="OpenSidebar">
            <a:extLst>
              <a:ext uri="{FF2B5EF4-FFF2-40B4-BE49-F238E27FC236}">
                <a16:creationId xmlns:a16="http://schemas.microsoft.com/office/drawing/2014/main" id="{ABB96482-BD78-4F0D-B2A4-D4F13585832D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F1D53-6589-4393-932A-C83B5C4E2A16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83BF4D-A014-4616-A74A-858BED614E5C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B469F4-43CC-466C-A9FB-53986AE73E3B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Answer">
            <a:extLst>
              <a:ext uri="{FF2B5EF4-FFF2-40B4-BE49-F238E27FC236}">
                <a16:creationId xmlns:a16="http://schemas.microsoft.com/office/drawing/2014/main" id="{E5661A4C-7E60-4B6E-82A4-6FBAEE76341C}"/>
              </a:ext>
            </a:extLst>
          </p:cNvPr>
          <p:cNvSpPr txBox="1"/>
          <p:nvPr/>
        </p:nvSpPr>
        <p:spPr>
          <a:xfrm>
            <a:off x="1668408" y="1714500"/>
            <a:ext cx="4226317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/>
              <a:t>Oriented-object programming</a:t>
            </a:r>
          </a:p>
        </p:txBody>
      </p:sp>
      <p:pic>
        <p:nvPicPr>
          <p:cNvPr id="55" name="ExitFullscreen">
            <a:extLst>
              <a:ext uri="{FF2B5EF4-FFF2-40B4-BE49-F238E27FC236}">
                <a16:creationId xmlns:a16="http://schemas.microsoft.com/office/drawing/2014/main" id="{E2AFABA5-3A1F-4A1A-AD83-05A26CEE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020" y="381000"/>
            <a:ext cx="381000" cy="381000"/>
          </a:xfrm>
          <a:prstGeom prst="rect">
            <a:avLst/>
          </a:prstGeom>
        </p:spPr>
      </p:pic>
      <p:grpSp>
        <p:nvGrpSpPr>
          <p:cNvPr id="13" name="Bottom" hidden="1">
            <a:extLst>
              <a:ext uri="{FF2B5EF4-FFF2-40B4-BE49-F238E27FC236}">
                <a16:creationId xmlns:a16="http://schemas.microsoft.com/office/drawing/2014/main" id="{E075F5A8-CD29-418B-8437-4594AB1B5B13}"/>
              </a:ext>
            </a:extLst>
          </p:cNvPr>
          <p:cNvGrpSpPr/>
          <p:nvPr/>
        </p:nvGrpSpPr>
        <p:grpSpPr>
          <a:xfrm>
            <a:off x="386780" y="5943600"/>
            <a:ext cx="11430000" cy="685800"/>
            <a:chOff x="386780" y="5943600"/>
            <a:chExt cx="11430000" cy="685800"/>
          </a:xfrm>
        </p:grpSpPr>
        <p:sp>
          <p:nvSpPr>
            <p:cNvPr id="12" name="Bottom Fill">
              <a:extLst>
                <a:ext uri="{FF2B5EF4-FFF2-40B4-BE49-F238E27FC236}">
                  <a16:creationId xmlns:a16="http://schemas.microsoft.com/office/drawing/2014/main" id="{12AE03FF-B235-4C04-AC31-4E00560DB9AB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ow Answer">
              <a:extLst>
                <a:ext uri="{FF2B5EF4-FFF2-40B4-BE49-F238E27FC236}">
                  <a16:creationId xmlns:a16="http://schemas.microsoft.com/office/drawing/2014/main" id="{9833BAD9-FAED-468B-8159-A4F384842B5A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sp>
        <p:nvSpPr>
          <p:cNvPr id="44" name="Bottom Fill">
            <a:extLst>
              <a:ext uri="{FF2B5EF4-FFF2-40B4-BE49-F238E27FC236}">
                <a16:creationId xmlns:a16="http://schemas.microsoft.com/office/drawing/2014/main" id="{4E9E900C-492D-4381-8ABE-415E680D19E2}"/>
              </a:ext>
            </a:extLst>
          </p:cNvPr>
          <p:cNvSpPr/>
          <p:nvPr/>
        </p:nvSpPr>
        <p:spPr>
          <a:xfrm flipV="1">
            <a:off x="386780" y="5945625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HardButton">
            <a:extLst>
              <a:ext uri="{FF2B5EF4-FFF2-40B4-BE49-F238E27FC236}">
                <a16:creationId xmlns:a16="http://schemas.microsoft.com/office/drawing/2014/main" id="{30D61D27-7012-4B5D-9F8D-1A18054D6EA3}"/>
              </a:ext>
            </a:extLst>
          </p:cNvPr>
          <p:cNvGrpSpPr/>
          <p:nvPr/>
        </p:nvGrpSpPr>
        <p:grpSpPr>
          <a:xfrm>
            <a:off x="8059642" y="6007100"/>
            <a:ext cx="1109133" cy="558800"/>
            <a:chOff x="8059642" y="6007100"/>
            <a:chExt cx="1109133" cy="558800"/>
          </a:xfrm>
        </p:grpSpPr>
        <p:sp>
          <p:nvSpPr>
            <p:cNvPr id="46" name="BackEasy">
              <a:extLst>
                <a:ext uri="{FF2B5EF4-FFF2-40B4-BE49-F238E27FC236}">
                  <a16:creationId xmlns:a16="http://schemas.microsoft.com/office/drawing/2014/main" id="{8DEEE6C1-D298-44E0-9CA4-0A789F67E576}"/>
                </a:ext>
              </a:extLst>
            </p:cNvPr>
            <p:cNvSpPr/>
            <p:nvPr/>
          </p:nvSpPr>
          <p:spPr>
            <a:xfrm>
              <a:off x="8059642" y="6007100"/>
              <a:ext cx="1109133" cy="5588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83846DAC-1D8C-4ABD-AF49-DBAC4AA16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71334" y="6145650"/>
              <a:ext cx="285750" cy="285750"/>
            </a:xfrm>
            <a:prstGeom prst="rect">
              <a:avLst/>
            </a:prstGeom>
          </p:spPr>
        </p:pic>
      </p:grpSp>
      <p:pic>
        <p:nvPicPr>
          <p:cNvPr id="50" name="Graphic 49">
            <a:hlinkHover r:id="rId6" action="ppaction://hlinksldjump"/>
            <a:extLst>
              <a:ext uri="{FF2B5EF4-FFF2-40B4-BE49-F238E27FC236}">
                <a16:creationId xmlns:a16="http://schemas.microsoft.com/office/drawing/2014/main" id="{6C813C4F-EB24-49A9-90E5-0F3EC685F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0170" y="6140888"/>
            <a:ext cx="295275" cy="295275"/>
          </a:xfrm>
          <a:prstGeom prst="rect">
            <a:avLst/>
          </a:prstGeom>
        </p:spPr>
      </p:pic>
      <p:grpSp>
        <p:nvGrpSpPr>
          <p:cNvPr id="52" name="3DotsBottom">
            <a:extLst>
              <a:ext uri="{FF2B5EF4-FFF2-40B4-BE49-F238E27FC236}">
                <a16:creationId xmlns:a16="http://schemas.microsoft.com/office/drawing/2014/main" id="{31E9F48A-62A5-4737-8F28-E98613510B38}"/>
              </a:ext>
            </a:extLst>
          </p:cNvPr>
          <p:cNvGrpSpPr/>
          <p:nvPr/>
        </p:nvGrpSpPr>
        <p:grpSpPr>
          <a:xfrm>
            <a:off x="3426266" y="6246138"/>
            <a:ext cx="308855" cy="84720"/>
            <a:chOff x="182033" y="-258394"/>
            <a:chExt cx="308855" cy="847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941216-9461-440E-8A25-0F343A45C7DE}"/>
                </a:ext>
              </a:extLst>
            </p:cNvPr>
            <p:cNvSpPr/>
            <p:nvPr/>
          </p:nvSpPr>
          <p:spPr>
            <a:xfrm>
              <a:off x="182033" y="-258340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D281870-584E-4104-A272-FF0FC080B749}"/>
                </a:ext>
              </a:extLst>
            </p:cNvPr>
            <p:cNvSpPr/>
            <p:nvPr/>
          </p:nvSpPr>
          <p:spPr>
            <a:xfrm>
              <a:off x="292100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D8F8658-F5AC-4812-92BD-2E0B707E1F63}"/>
                </a:ext>
              </a:extLst>
            </p:cNvPr>
            <p:cNvSpPr/>
            <p:nvPr/>
          </p:nvSpPr>
          <p:spPr>
            <a:xfrm>
              <a:off x="406222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BackEasy">
            <a:hlinkHover r:id="rId9" action="ppaction://hlinksldjump"/>
            <a:extLst>
              <a:ext uri="{FF2B5EF4-FFF2-40B4-BE49-F238E27FC236}">
                <a16:creationId xmlns:a16="http://schemas.microsoft.com/office/drawing/2014/main" id="{3BFFDDAB-0940-4CA3-8358-35E557E5D325}"/>
              </a:ext>
            </a:extLst>
          </p:cNvPr>
          <p:cNvSpPr/>
          <p:nvPr/>
        </p:nvSpPr>
        <p:spPr>
          <a:xfrm>
            <a:off x="3030097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hlinkHover r:id="rId10" action="ppaction://hlinksldjump"/>
            <a:extLst>
              <a:ext uri="{FF2B5EF4-FFF2-40B4-BE49-F238E27FC236}">
                <a16:creationId xmlns:a16="http://schemas.microsoft.com/office/drawing/2014/main" id="{1A66CFAE-1012-4444-A9B4-B74E32E7F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8133" y="6145650"/>
            <a:ext cx="285750" cy="285750"/>
          </a:xfrm>
          <a:prstGeom prst="rect">
            <a:avLst/>
          </a:prstGeom>
        </p:spPr>
      </p:pic>
      <p:pic>
        <p:nvPicPr>
          <p:cNvPr id="64" name="Graphic 63">
            <a:hlinkHover r:id="rId13" action="ppaction://hlinksldjump"/>
            <a:extLst>
              <a:ext uri="{FF2B5EF4-FFF2-40B4-BE49-F238E27FC236}">
                <a16:creationId xmlns:a16="http://schemas.microsoft.com/office/drawing/2014/main" id="{6914D865-32F5-4612-9B3C-9A0390AB9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16015" y="6145650"/>
            <a:ext cx="295275" cy="285750"/>
          </a:xfrm>
          <a:prstGeom prst="rect">
            <a:avLst/>
          </a:prstGeom>
        </p:spPr>
      </p:pic>
      <p:pic>
        <p:nvPicPr>
          <p:cNvPr id="65" name="Graphic 64">
            <a:hlinkHover r:id="rId16" action="ppaction://hlinksldjump"/>
            <a:extLst>
              <a:ext uri="{FF2B5EF4-FFF2-40B4-BE49-F238E27FC236}">
                <a16:creationId xmlns:a16="http://schemas.microsoft.com/office/drawing/2014/main" id="{CDF9B510-52E7-4AC8-A9D7-C9AB3562D1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06214" y="6159938"/>
            <a:ext cx="266700" cy="257175"/>
          </a:xfrm>
          <a:prstGeom prst="rect">
            <a:avLst/>
          </a:prstGeom>
        </p:spPr>
      </p:pic>
      <p:pic>
        <p:nvPicPr>
          <p:cNvPr id="66" name="Graphic 65">
            <a:hlinkHover r:id="rId19" action="ppaction://hlinksldjump"/>
            <a:extLst>
              <a:ext uri="{FF2B5EF4-FFF2-40B4-BE49-F238E27FC236}">
                <a16:creationId xmlns:a16="http://schemas.microsoft.com/office/drawing/2014/main" id="{4C20D8F7-E49A-4ABF-BD48-425060C975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76356" y="6131363"/>
            <a:ext cx="295275" cy="314325"/>
          </a:xfrm>
          <a:prstGeom prst="rect">
            <a:avLst/>
          </a:prstGeom>
        </p:spPr>
      </p:pic>
      <p:pic>
        <p:nvPicPr>
          <p:cNvPr id="67" name="Graphic 66">
            <a:hlinkHover r:id="rId22" action="ppaction://hlinksldjump"/>
            <a:extLst>
              <a:ext uri="{FF2B5EF4-FFF2-40B4-BE49-F238E27FC236}">
                <a16:creationId xmlns:a16="http://schemas.microsoft.com/office/drawing/2014/main" id="{C0632EB7-3128-4519-973F-99F84302236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3283" y="6136125"/>
            <a:ext cx="295275" cy="304800"/>
          </a:xfrm>
          <a:prstGeom prst="rect">
            <a:avLst/>
          </a:prstGeom>
        </p:spPr>
      </p:pic>
      <p:pic>
        <p:nvPicPr>
          <p:cNvPr id="68" name="Graphic 67">
            <a:hlinkHover r:id="rId25" action="ppaction://hlinksldjump"/>
            <a:extLst>
              <a:ext uri="{FF2B5EF4-FFF2-40B4-BE49-F238E27FC236}">
                <a16:creationId xmlns:a16="http://schemas.microsoft.com/office/drawing/2014/main" id="{93313929-22F2-4FC7-9266-C4EB1937AF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8430" y="6174225"/>
            <a:ext cx="266700" cy="228600"/>
          </a:xfrm>
          <a:prstGeom prst="rect">
            <a:avLst/>
          </a:prstGeom>
        </p:spPr>
      </p:pic>
      <p:sp>
        <p:nvSpPr>
          <p:cNvPr id="45" name="BackEasy">
            <a:hlinkHover r:id="rId10" action="ppaction://hlinksldjump"/>
            <a:extLst>
              <a:ext uri="{FF2B5EF4-FFF2-40B4-BE49-F238E27FC236}">
                <a16:creationId xmlns:a16="http://schemas.microsoft.com/office/drawing/2014/main" id="{E73B523F-0C75-49B2-8BEE-3309C3F58DC5}"/>
              </a:ext>
            </a:extLst>
          </p:cNvPr>
          <p:cNvSpPr/>
          <p:nvPr/>
        </p:nvSpPr>
        <p:spPr>
          <a:xfrm>
            <a:off x="9296441" y="601436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ackEasy">
            <a:hlinkHover r:id="rId6" action="ppaction://hlinksldjump"/>
            <a:extLst>
              <a:ext uri="{FF2B5EF4-FFF2-40B4-BE49-F238E27FC236}">
                <a16:creationId xmlns:a16="http://schemas.microsoft.com/office/drawing/2014/main" id="{74C07664-14D3-47A6-B76D-AC1E1D3D9CDF}"/>
              </a:ext>
            </a:extLst>
          </p:cNvPr>
          <p:cNvSpPr/>
          <p:nvPr/>
        </p:nvSpPr>
        <p:spPr>
          <a:xfrm>
            <a:off x="10542235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BackEasy">
            <a:hlinkHover r:id="rId13" action="ppaction://hlinksldjump"/>
            <a:extLst>
              <a:ext uri="{FF2B5EF4-FFF2-40B4-BE49-F238E27FC236}">
                <a16:creationId xmlns:a16="http://schemas.microsoft.com/office/drawing/2014/main" id="{C12CCD2F-56BC-4072-8713-69F6773FAABF}"/>
              </a:ext>
            </a:extLst>
          </p:cNvPr>
          <p:cNvSpPr/>
          <p:nvPr/>
        </p:nvSpPr>
        <p:spPr>
          <a:xfrm>
            <a:off x="6818965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ackEasy">
            <a:hlinkHover r:id="rId25" action="ppaction://hlinksldjump"/>
            <a:extLst>
              <a:ext uri="{FF2B5EF4-FFF2-40B4-BE49-F238E27FC236}">
                <a16:creationId xmlns:a16="http://schemas.microsoft.com/office/drawing/2014/main" id="{30F26AE2-0BCE-468E-8AA7-A9889B571B24}"/>
              </a:ext>
            </a:extLst>
          </p:cNvPr>
          <p:cNvSpPr/>
          <p:nvPr/>
        </p:nvSpPr>
        <p:spPr>
          <a:xfrm>
            <a:off x="5539898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BackEasy">
            <a:hlinkClick r:id="rId16" action="ppaction://hlinksldjump"/>
            <a:extLst>
              <a:ext uri="{FF2B5EF4-FFF2-40B4-BE49-F238E27FC236}">
                <a16:creationId xmlns:a16="http://schemas.microsoft.com/office/drawing/2014/main" id="{88278A34-670B-44E9-A818-EA5051F00E56}"/>
              </a:ext>
            </a:extLst>
          </p:cNvPr>
          <p:cNvSpPr/>
          <p:nvPr/>
        </p:nvSpPr>
        <p:spPr>
          <a:xfrm>
            <a:off x="4248856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ackEasy">
            <a:hlinkHover r:id="rId16" action="ppaction://hlinksldjump"/>
            <a:extLst>
              <a:ext uri="{FF2B5EF4-FFF2-40B4-BE49-F238E27FC236}">
                <a16:creationId xmlns:a16="http://schemas.microsoft.com/office/drawing/2014/main" id="{8CED6A0F-D16E-4AE8-BE03-F7AB242F2DBC}"/>
              </a:ext>
            </a:extLst>
          </p:cNvPr>
          <p:cNvSpPr/>
          <p:nvPr/>
        </p:nvSpPr>
        <p:spPr>
          <a:xfrm>
            <a:off x="4238788" y="603603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ackEasy">
            <a:hlinkClick r:id="" action="ppaction://hlinkshowjump?jump=nextslide"/>
            <a:hlinkHover r:id="rId9" action="ppaction://hlinksldjump"/>
            <a:extLst>
              <a:ext uri="{FF2B5EF4-FFF2-40B4-BE49-F238E27FC236}">
                <a16:creationId xmlns:a16="http://schemas.microsoft.com/office/drawing/2014/main" id="{E8466737-810D-4929-B780-057AFA8E4888}"/>
              </a:ext>
            </a:extLst>
          </p:cNvPr>
          <p:cNvSpPr/>
          <p:nvPr/>
        </p:nvSpPr>
        <p:spPr>
          <a:xfrm>
            <a:off x="3042515" y="5994402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BackEasy">
            <a:hlinkHover r:id="rId19" action="ppaction://hlinksldjump"/>
            <a:extLst>
              <a:ext uri="{FF2B5EF4-FFF2-40B4-BE49-F238E27FC236}">
                <a16:creationId xmlns:a16="http://schemas.microsoft.com/office/drawing/2014/main" id="{3FAE0C64-AC08-4450-AE61-B256E5006759}"/>
              </a:ext>
            </a:extLst>
          </p:cNvPr>
          <p:cNvSpPr/>
          <p:nvPr/>
        </p:nvSpPr>
        <p:spPr>
          <a:xfrm>
            <a:off x="1788896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ackEasy">
            <a:hlinkHover r:id="rId22" action="ppaction://hlinksldjump"/>
            <a:extLst>
              <a:ext uri="{FF2B5EF4-FFF2-40B4-BE49-F238E27FC236}">
                <a16:creationId xmlns:a16="http://schemas.microsoft.com/office/drawing/2014/main" id="{34CDB64F-8542-4128-92B4-327BFE01929E}"/>
              </a:ext>
            </a:extLst>
          </p:cNvPr>
          <p:cNvSpPr/>
          <p:nvPr/>
        </p:nvSpPr>
        <p:spPr>
          <a:xfrm>
            <a:off x="468327" y="5984439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FDDCEB4-2538-43F9-8492-78998F2305AB}"/>
              </a:ext>
            </a:extLst>
          </p:cNvPr>
          <p:cNvSpPr/>
          <p:nvPr/>
        </p:nvSpPr>
        <p:spPr>
          <a:xfrm>
            <a:off x="7835231" y="5693350"/>
            <a:ext cx="798469" cy="383025"/>
          </a:xfrm>
          <a:prstGeom prst="roundRect">
            <a:avLst>
              <a:gd name="adj" fmla="val 8846"/>
            </a:avLst>
          </a:prstGeom>
          <a:solidFill>
            <a:schemeClr val="bg1"/>
          </a:solidFill>
          <a:ln>
            <a:solidFill>
              <a:srgbClr val="7F818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Khó</a:t>
            </a:r>
            <a:endParaRPr lang="en-US" sz="1600" dirty="0">
              <a:solidFill>
                <a:srgbClr val="FFC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3" name="DONE-Between">
            <a:extLst>
              <a:ext uri="{FF2B5EF4-FFF2-40B4-BE49-F238E27FC236}">
                <a16:creationId xmlns:a16="http://schemas.microsoft.com/office/drawing/2014/main" id="{F9CC562E-D0A8-4599-9CF5-7A9A700D2093}"/>
              </a:ext>
            </a:extLst>
          </p:cNvPr>
          <p:cNvSpPr/>
          <p:nvPr/>
        </p:nvSpPr>
        <p:spPr>
          <a:xfrm>
            <a:off x="386780" y="918063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Bạn đã hoàn thành tất cả thẻ học tập</a:t>
            </a:r>
          </a:p>
        </p:txBody>
      </p:sp>
      <p:sp>
        <p:nvSpPr>
          <p:cNvPr id="70" name="Bottom White Fill">
            <a:extLst>
              <a:ext uri="{FF2B5EF4-FFF2-40B4-BE49-F238E27FC236}">
                <a16:creationId xmlns:a16="http://schemas.microsoft.com/office/drawing/2014/main" id="{B7507B38-BBCF-41E1-9ECB-9EEEE6640C2A}"/>
              </a:ext>
            </a:extLst>
          </p:cNvPr>
          <p:cNvSpPr/>
          <p:nvPr/>
        </p:nvSpPr>
        <p:spPr>
          <a:xfrm flipV="1">
            <a:off x="386780" y="5940081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699EC31-6B8B-4EE6-9353-6855146E2E45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73" name="Menu SideBar">
              <a:extLst>
                <a:ext uri="{FF2B5EF4-FFF2-40B4-BE49-F238E27FC236}">
                  <a16:creationId xmlns:a16="http://schemas.microsoft.com/office/drawing/2014/main" id="{DB2AE7F8-58DE-4E86-A459-E07FD5720BE5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Icon Expand">
              <a:extLst>
                <a:ext uri="{FF2B5EF4-FFF2-40B4-BE49-F238E27FC236}">
                  <a16:creationId xmlns:a16="http://schemas.microsoft.com/office/drawing/2014/main" id="{21E5188E-7D75-4691-AAF8-FFCB89AC0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75" name="Spaced Repetition">
              <a:hlinkClick r:id="rId30" action="ppaction://hlinksldjump"/>
              <a:extLst>
                <a:ext uri="{FF2B5EF4-FFF2-40B4-BE49-F238E27FC236}">
                  <a16:creationId xmlns:a16="http://schemas.microsoft.com/office/drawing/2014/main" id="{5C775E69-6E86-48ED-B84B-5AED2B2444B4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76" name="Flashcard">
              <a:hlinkClick r:id="rId31" action="ppaction://hlinksldjump"/>
              <a:extLst>
                <a:ext uri="{FF2B5EF4-FFF2-40B4-BE49-F238E27FC236}">
                  <a16:creationId xmlns:a16="http://schemas.microsoft.com/office/drawing/2014/main" id="{A4E7BEE9-6FBA-4107-95A9-D04D88318740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77" name="Anki">
              <a:hlinkClick r:id="rId32" action="ppaction://hlinksldjump"/>
              <a:extLst>
                <a:ext uri="{FF2B5EF4-FFF2-40B4-BE49-F238E27FC236}">
                  <a16:creationId xmlns:a16="http://schemas.microsoft.com/office/drawing/2014/main" id="{CD858019-D1F1-41B5-B14A-919FD7E0CECE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78" name="BoxUserName">
              <a:extLst>
                <a:ext uri="{FF2B5EF4-FFF2-40B4-BE49-F238E27FC236}">
                  <a16:creationId xmlns:a16="http://schemas.microsoft.com/office/drawing/2014/main" id="{DB3536AB-B426-497F-9181-A69A183F3554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79" name="Avatar Box">
              <a:extLst>
                <a:ext uri="{FF2B5EF4-FFF2-40B4-BE49-F238E27FC236}">
                  <a16:creationId xmlns:a16="http://schemas.microsoft.com/office/drawing/2014/main" id="{B6D1BC51-6754-4536-9A5C-8930094DC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80" name="TextUserName">
              <a:extLst>
                <a:ext uri="{FF2B5EF4-FFF2-40B4-BE49-F238E27FC236}">
                  <a16:creationId xmlns:a16="http://schemas.microsoft.com/office/drawing/2014/main" id="{184240C7-C747-4CA6-95AE-4A2A713A9104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</a:p>
          </p:txBody>
        </p:sp>
        <p:sp>
          <p:nvSpPr>
            <p:cNvPr id="81" name="Example">
              <a:hlinkClick r:id="rId33" action="ppaction://hlinksldjump"/>
              <a:extLst>
                <a:ext uri="{FF2B5EF4-FFF2-40B4-BE49-F238E27FC236}">
                  <a16:creationId xmlns:a16="http://schemas.microsoft.com/office/drawing/2014/main" id="{D4FE518E-481C-48B7-A816-904507214800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82" name="Example">
              <a:hlinkClick r:id="rId34" action="ppaction://hlinksldjump"/>
              <a:extLst>
                <a:ext uri="{FF2B5EF4-FFF2-40B4-BE49-F238E27FC236}">
                  <a16:creationId xmlns:a16="http://schemas.microsoft.com/office/drawing/2014/main" id="{C5774F55-E2DB-49C4-9981-6294629BCC08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01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71" grpId="0" animBg="1"/>
      <p:bldP spid="43" grpId="0" animBg="1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22DE7E-03C6-46FF-A79D-FACE9D344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284466"/>
            <a:ext cx="9679449" cy="654610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3B7CC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Tiện ích mở rộng cho NÃO</a:t>
            </a:r>
            <a:endParaRPr lang="en-US" sz="2000">
              <a:solidFill>
                <a:srgbClr val="3B7CC8"/>
              </a:solidFill>
            </a:endParaRPr>
          </a:p>
        </p:txBody>
      </p:sp>
      <p:pic>
        <p:nvPicPr>
          <p:cNvPr id="113" name="Picture 2">
            <a:extLst>
              <a:ext uri="{FF2B5EF4-FFF2-40B4-BE49-F238E27FC236}">
                <a16:creationId xmlns:a16="http://schemas.microsoft.com/office/drawing/2014/main" id="{B9C55EBA-0E01-4402-BA48-C40DEA6C8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73" y="1162352"/>
            <a:ext cx="11111988" cy="191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78" descr="A picture containing plant, flower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35C8EBCB-3A40-4F65-859D-55B1571AF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04" y="6075706"/>
            <a:ext cx="615010" cy="5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152">
        <p14:reveal/>
      </p:transition>
    </mc:Choice>
    <mc:Fallback xmlns="">
      <p:transition spd="slow" advTm="715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tween">
            <a:extLst>
              <a:ext uri="{FF2B5EF4-FFF2-40B4-BE49-F238E27FC236}">
                <a16:creationId xmlns:a16="http://schemas.microsoft.com/office/drawing/2014/main" id="{FB5BE46F-C74F-4EA3-A4D3-20D73C8AFFED}"/>
              </a:ext>
            </a:extLst>
          </p:cNvPr>
          <p:cNvSpPr/>
          <p:nvPr/>
        </p:nvSpPr>
        <p:spPr>
          <a:xfrm>
            <a:off x="386780" y="914400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Top">
            <a:extLst>
              <a:ext uri="{FF2B5EF4-FFF2-40B4-BE49-F238E27FC236}">
                <a16:creationId xmlns:a16="http://schemas.microsoft.com/office/drawing/2014/main" id="{5F908D5A-DF5A-4F9F-84CE-937AFB00AAED}"/>
              </a:ext>
            </a:extLst>
          </p:cNvPr>
          <p:cNvGrpSpPr/>
          <p:nvPr/>
        </p:nvGrpSpPr>
        <p:grpSpPr>
          <a:xfrm>
            <a:off x="386780" y="228600"/>
            <a:ext cx="11430000" cy="685800"/>
            <a:chOff x="386780" y="228600"/>
            <a:chExt cx="11430000" cy="685800"/>
          </a:xfrm>
        </p:grpSpPr>
        <p:sp>
          <p:nvSpPr>
            <p:cNvPr id="2" name="Top Fill">
              <a:extLst>
                <a:ext uri="{FF2B5EF4-FFF2-40B4-BE49-F238E27FC236}">
                  <a16:creationId xmlns:a16="http://schemas.microsoft.com/office/drawing/2014/main" id="{018A639A-20A1-49C3-8D73-E03FBABFCC71}"/>
                </a:ext>
              </a:extLst>
            </p:cNvPr>
            <p:cNvSpPr/>
            <p:nvPr/>
          </p:nvSpPr>
          <p:spPr>
            <a:xfrm>
              <a:off x="386780" y="228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hẻ học tập">
              <a:extLst>
                <a:ext uri="{FF2B5EF4-FFF2-40B4-BE49-F238E27FC236}">
                  <a16:creationId xmlns:a16="http://schemas.microsoft.com/office/drawing/2014/main" id="{20FEFA13-0BE3-4DA4-9893-91FFAD7CA349}"/>
                </a:ext>
              </a:extLst>
            </p:cNvPr>
            <p:cNvSpPr txBox="1"/>
            <p:nvPr/>
          </p:nvSpPr>
          <p:spPr>
            <a:xfrm>
              <a:off x="4830028" y="386834"/>
              <a:ext cx="254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Thẻ học tập</a:t>
              </a:r>
            </a:p>
          </p:txBody>
        </p:sp>
      </p:grpSp>
      <p:sp>
        <p:nvSpPr>
          <p:cNvPr id="8" name="Rule cao 0.75&quot;" hidden="1">
            <a:extLst>
              <a:ext uri="{FF2B5EF4-FFF2-40B4-BE49-F238E27FC236}">
                <a16:creationId xmlns:a16="http://schemas.microsoft.com/office/drawing/2014/main" id="{3B1B8615-2F79-495C-B17E-DCD2E5BDDDE2}"/>
              </a:ext>
            </a:extLst>
          </p:cNvPr>
          <p:cNvSpPr/>
          <p:nvPr/>
        </p:nvSpPr>
        <p:spPr>
          <a:xfrm>
            <a:off x="557048" y="5943600"/>
            <a:ext cx="11077904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B6A71-AC5B-46B7-AD5E-4A240C093079}"/>
              </a:ext>
            </a:extLst>
          </p:cNvPr>
          <p:cNvSpPr txBox="1"/>
          <p:nvPr/>
        </p:nvSpPr>
        <p:spPr>
          <a:xfrm>
            <a:off x="386780" y="914400"/>
            <a:ext cx="4226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A1A4B1"/>
                </a:solidFill>
              </a:rPr>
              <a:t>RemNote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MOS 3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Cuối Kỳ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3D492-4120-4F6D-B154-4E2B33DC7DEA}"/>
              </a:ext>
            </a:extLst>
          </p:cNvPr>
          <p:cNvSpPr txBox="1"/>
          <p:nvPr/>
        </p:nvSpPr>
        <p:spPr>
          <a:xfrm>
            <a:off x="490888" y="1722922"/>
            <a:ext cx="317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sz="2500" b="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B423-9897-45C3-A374-E72676715501}"/>
              </a:ext>
            </a:extLst>
          </p:cNvPr>
          <p:cNvSpPr txBox="1"/>
          <p:nvPr/>
        </p:nvSpPr>
        <p:spPr>
          <a:xfrm>
            <a:off x="808522" y="1706078"/>
            <a:ext cx="20405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OOP:: </a:t>
            </a:r>
            <a:r>
              <a:rPr lang="en-US" sz="2500" b="1">
                <a:solidFill>
                  <a:srgbClr val="7030A0"/>
                </a:solidFill>
              </a:rPr>
              <a:t>[…]</a:t>
            </a:r>
          </a:p>
        </p:txBody>
      </p:sp>
      <p:grpSp>
        <p:nvGrpSpPr>
          <p:cNvPr id="23" name="OpenSidebar">
            <a:extLst>
              <a:ext uri="{FF2B5EF4-FFF2-40B4-BE49-F238E27FC236}">
                <a16:creationId xmlns:a16="http://schemas.microsoft.com/office/drawing/2014/main" id="{ABB96482-BD78-4F0D-B2A4-D4F13585832D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F1D53-6589-4393-932A-C83B5C4E2A16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83BF4D-A014-4616-A74A-858BED614E5C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B469F4-43CC-466C-A9FB-53986AE73E3B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Answer">
            <a:extLst>
              <a:ext uri="{FF2B5EF4-FFF2-40B4-BE49-F238E27FC236}">
                <a16:creationId xmlns:a16="http://schemas.microsoft.com/office/drawing/2014/main" id="{83FA6D4F-947A-4905-8709-F335F4BC2018}"/>
              </a:ext>
            </a:extLst>
          </p:cNvPr>
          <p:cNvSpPr txBox="1"/>
          <p:nvPr/>
        </p:nvSpPr>
        <p:spPr>
          <a:xfrm>
            <a:off x="1668408" y="1714500"/>
            <a:ext cx="4226317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/>
              <a:t>Oriented-object programming</a:t>
            </a:r>
          </a:p>
        </p:txBody>
      </p:sp>
      <p:pic>
        <p:nvPicPr>
          <p:cNvPr id="55" name="ExitFullscreen">
            <a:extLst>
              <a:ext uri="{FF2B5EF4-FFF2-40B4-BE49-F238E27FC236}">
                <a16:creationId xmlns:a16="http://schemas.microsoft.com/office/drawing/2014/main" id="{E2AFABA5-3A1F-4A1A-AD83-05A26CEE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020" y="381000"/>
            <a:ext cx="381000" cy="381000"/>
          </a:xfrm>
          <a:prstGeom prst="rect">
            <a:avLst/>
          </a:prstGeom>
        </p:spPr>
      </p:pic>
      <p:grpSp>
        <p:nvGrpSpPr>
          <p:cNvPr id="13" name="Bottom" hidden="1">
            <a:extLst>
              <a:ext uri="{FF2B5EF4-FFF2-40B4-BE49-F238E27FC236}">
                <a16:creationId xmlns:a16="http://schemas.microsoft.com/office/drawing/2014/main" id="{E075F5A8-CD29-418B-8437-4594AB1B5B13}"/>
              </a:ext>
            </a:extLst>
          </p:cNvPr>
          <p:cNvGrpSpPr/>
          <p:nvPr/>
        </p:nvGrpSpPr>
        <p:grpSpPr>
          <a:xfrm>
            <a:off x="386780" y="5943600"/>
            <a:ext cx="11430000" cy="685800"/>
            <a:chOff x="386780" y="5943600"/>
            <a:chExt cx="11430000" cy="685800"/>
          </a:xfrm>
        </p:grpSpPr>
        <p:sp>
          <p:nvSpPr>
            <p:cNvPr id="12" name="Bottom Fill">
              <a:extLst>
                <a:ext uri="{FF2B5EF4-FFF2-40B4-BE49-F238E27FC236}">
                  <a16:creationId xmlns:a16="http://schemas.microsoft.com/office/drawing/2014/main" id="{12AE03FF-B235-4C04-AC31-4E00560DB9AB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ow Answer">
              <a:extLst>
                <a:ext uri="{FF2B5EF4-FFF2-40B4-BE49-F238E27FC236}">
                  <a16:creationId xmlns:a16="http://schemas.microsoft.com/office/drawing/2014/main" id="{9833BAD9-FAED-468B-8159-A4F384842B5A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sp>
        <p:nvSpPr>
          <p:cNvPr id="43" name="Bottom Fill">
            <a:extLst>
              <a:ext uri="{FF2B5EF4-FFF2-40B4-BE49-F238E27FC236}">
                <a16:creationId xmlns:a16="http://schemas.microsoft.com/office/drawing/2014/main" id="{704ACCDB-DCAE-47F5-88A0-741F0AF3E701}"/>
              </a:ext>
            </a:extLst>
          </p:cNvPr>
          <p:cNvSpPr/>
          <p:nvPr/>
        </p:nvSpPr>
        <p:spPr>
          <a:xfrm flipV="1">
            <a:off x="386780" y="5945625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AgainButton">
            <a:extLst>
              <a:ext uri="{FF2B5EF4-FFF2-40B4-BE49-F238E27FC236}">
                <a16:creationId xmlns:a16="http://schemas.microsoft.com/office/drawing/2014/main" id="{9C9AF33C-7284-4D52-99A0-36FC2CE47029}"/>
              </a:ext>
            </a:extLst>
          </p:cNvPr>
          <p:cNvGrpSpPr/>
          <p:nvPr/>
        </p:nvGrpSpPr>
        <p:grpSpPr>
          <a:xfrm>
            <a:off x="6815681" y="6007100"/>
            <a:ext cx="1109133" cy="558800"/>
            <a:chOff x="6815681" y="6007100"/>
            <a:chExt cx="1109133" cy="558800"/>
          </a:xfrm>
        </p:grpSpPr>
        <p:sp>
          <p:nvSpPr>
            <p:cNvPr id="45" name="BackEasy">
              <a:extLst>
                <a:ext uri="{FF2B5EF4-FFF2-40B4-BE49-F238E27FC236}">
                  <a16:creationId xmlns:a16="http://schemas.microsoft.com/office/drawing/2014/main" id="{DDA06BFA-4441-48F8-8B14-70EDAC63217B}"/>
                </a:ext>
              </a:extLst>
            </p:cNvPr>
            <p:cNvSpPr/>
            <p:nvPr/>
          </p:nvSpPr>
          <p:spPr>
            <a:xfrm>
              <a:off x="6815681" y="6007100"/>
              <a:ext cx="1109133" cy="5588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2164A42A-37B0-45FD-9389-3A6AEE3CA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16015" y="6145650"/>
              <a:ext cx="295275" cy="285750"/>
            </a:xfrm>
            <a:prstGeom prst="rect">
              <a:avLst/>
            </a:prstGeom>
          </p:spPr>
        </p:pic>
      </p:grpSp>
      <p:pic>
        <p:nvPicPr>
          <p:cNvPr id="49" name="Graphic 48">
            <a:hlinkHover r:id="rId6" action="ppaction://hlinksldjump"/>
            <a:extLst>
              <a:ext uri="{FF2B5EF4-FFF2-40B4-BE49-F238E27FC236}">
                <a16:creationId xmlns:a16="http://schemas.microsoft.com/office/drawing/2014/main" id="{6036553D-C039-4D80-A927-865E609B6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0170" y="6140888"/>
            <a:ext cx="295275" cy="295275"/>
          </a:xfrm>
          <a:prstGeom prst="rect">
            <a:avLst/>
          </a:prstGeom>
        </p:spPr>
      </p:pic>
      <p:grpSp>
        <p:nvGrpSpPr>
          <p:cNvPr id="51" name="3DotsBottom">
            <a:extLst>
              <a:ext uri="{FF2B5EF4-FFF2-40B4-BE49-F238E27FC236}">
                <a16:creationId xmlns:a16="http://schemas.microsoft.com/office/drawing/2014/main" id="{1FAFB518-C3DF-4DD9-9486-7A0E5DC50948}"/>
              </a:ext>
            </a:extLst>
          </p:cNvPr>
          <p:cNvGrpSpPr/>
          <p:nvPr/>
        </p:nvGrpSpPr>
        <p:grpSpPr>
          <a:xfrm>
            <a:off x="3426266" y="6246138"/>
            <a:ext cx="308855" cy="84720"/>
            <a:chOff x="182033" y="-258394"/>
            <a:chExt cx="308855" cy="847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B7FC4FC-EC37-4FCB-B3CB-5AB2C6BDF28E}"/>
                </a:ext>
              </a:extLst>
            </p:cNvPr>
            <p:cNvSpPr/>
            <p:nvPr/>
          </p:nvSpPr>
          <p:spPr>
            <a:xfrm>
              <a:off x="182033" y="-258340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3FB46A-D27A-43F8-AD6F-E03F5206B646}"/>
                </a:ext>
              </a:extLst>
            </p:cNvPr>
            <p:cNvSpPr/>
            <p:nvPr/>
          </p:nvSpPr>
          <p:spPr>
            <a:xfrm>
              <a:off x="292100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26B14FA-C625-4728-BF98-F14FABB2E8C7}"/>
                </a:ext>
              </a:extLst>
            </p:cNvPr>
            <p:cNvSpPr/>
            <p:nvPr/>
          </p:nvSpPr>
          <p:spPr>
            <a:xfrm>
              <a:off x="406222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BackEasy">
            <a:hlinkHover r:id="rId9" action="ppaction://hlinksldjump"/>
            <a:extLst>
              <a:ext uri="{FF2B5EF4-FFF2-40B4-BE49-F238E27FC236}">
                <a16:creationId xmlns:a16="http://schemas.microsoft.com/office/drawing/2014/main" id="{A8D1B509-312F-4D64-BC8F-8A0188F93FFA}"/>
              </a:ext>
            </a:extLst>
          </p:cNvPr>
          <p:cNvSpPr/>
          <p:nvPr/>
        </p:nvSpPr>
        <p:spPr>
          <a:xfrm>
            <a:off x="3030097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hlinkHover r:id="rId10" action="ppaction://hlinksldjump"/>
            <a:extLst>
              <a:ext uri="{FF2B5EF4-FFF2-40B4-BE49-F238E27FC236}">
                <a16:creationId xmlns:a16="http://schemas.microsoft.com/office/drawing/2014/main" id="{A5FE1074-B73A-4F93-894C-A7F896EEA1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8133" y="6145650"/>
            <a:ext cx="285750" cy="285750"/>
          </a:xfrm>
          <a:prstGeom prst="rect">
            <a:avLst/>
          </a:prstGeom>
        </p:spPr>
      </p:pic>
      <p:pic>
        <p:nvPicPr>
          <p:cNvPr id="69" name="Graphic 68">
            <a:hlinkHover r:id="rId13" action="ppaction://hlinksldjump"/>
            <a:extLst>
              <a:ext uri="{FF2B5EF4-FFF2-40B4-BE49-F238E27FC236}">
                <a16:creationId xmlns:a16="http://schemas.microsoft.com/office/drawing/2014/main" id="{5EB1288E-8AF9-4A1A-A4FF-7B640C04F2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1334" y="6145650"/>
            <a:ext cx="285750" cy="285750"/>
          </a:xfrm>
          <a:prstGeom prst="rect">
            <a:avLst/>
          </a:prstGeom>
        </p:spPr>
      </p:pic>
      <p:pic>
        <p:nvPicPr>
          <p:cNvPr id="70" name="Graphic 69">
            <a:hlinkHover r:id="rId16" action="ppaction://hlinksldjump"/>
            <a:extLst>
              <a:ext uri="{FF2B5EF4-FFF2-40B4-BE49-F238E27FC236}">
                <a16:creationId xmlns:a16="http://schemas.microsoft.com/office/drawing/2014/main" id="{EF82C4C3-CE91-47CA-BF13-67C60DCE3C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06214" y="6159938"/>
            <a:ext cx="266700" cy="257175"/>
          </a:xfrm>
          <a:prstGeom prst="rect">
            <a:avLst/>
          </a:prstGeom>
        </p:spPr>
      </p:pic>
      <p:pic>
        <p:nvPicPr>
          <p:cNvPr id="71" name="Graphic 70">
            <a:hlinkHover r:id="rId19" action="ppaction://hlinksldjump"/>
            <a:extLst>
              <a:ext uri="{FF2B5EF4-FFF2-40B4-BE49-F238E27FC236}">
                <a16:creationId xmlns:a16="http://schemas.microsoft.com/office/drawing/2014/main" id="{4C020F1A-C989-4228-8AF9-BBA17F8487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76356" y="6131363"/>
            <a:ext cx="295275" cy="314325"/>
          </a:xfrm>
          <a:prstGeom prst="rect">
            <a:avLst/>
          </a:prstGeom>
        </p:spPr>
      </p:pic>
      <p:pic>
        <p:nvPicPr>
          <p:cNvPr id="72" name="Graphic 71">
            <a:hlinkHover r:id="rId22" action="ppaction://hlinksldjump"/>
            <a:extLst>
              <a:ext uri="{FF2B5EF4-FFF2-40B4-BE49-F238E27FC236}">
                <a16:creationId xmlns:a16="http://schemas.microsoft.com/office/drawing/2014/main" id="{C61458FE-969D-45D4-A167-DB110477E19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3283" y="6136125"/>
            <a:ext cx="295275" cy="304800"/>
          </a:xfrm>
          <a:prstGeom prst="rect">
            <a:avLst/>
          </a:prstGeom>
        </p:spPr>
      </p:pic>
      <p:pic>
        <p:nvPicPr>
          <p:cNvPr id="73" name="Graphic 72">
            <a:hlinkHover r:id="rId25" action="ppaction://hlinksldjump"/>
            <a:extLst>
              <a:ext uri="{FF2B5EF4-FFF2-40B4-BE49-F238E27FC236}">
                <a16:creationId xmlns:a16="http://schemas.microsoft.com/office/drawing/2014/main" id="{4FF5E6AF-8E3F-469B-BAF0-3EA69D91DC3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8430" y="6174225"/>
            <a:ext cx="266700" cy="228600"/>
          </a:xfrm>
          <a:prstGeom prst="rect">
            <a:avLst/>
          </a:prstGeom>
        </p:spPr>
      </p:pic>
      <p:sp>
        <p:nvSpPr>
          <p:cNvPr id="46" name="BackEasy">
            <a:hlinkHover r:id="rId10" action="ppaction://hlinksldjump"/>
            <a:extLst>
              <a:ext uri="{FF2B5EF4-FFF2-40B4-BE49-F238E27FC236}">
                <a16:creationId xmlns:a16="http://schemas.microsoft.com/office/drawing/2014/main" id="{AB6A5212-8F38-4A1B-BB18-15F4D2941EE7}"/>
              </a:ext>
            </a:extLst>
          </p:cNvPr>
          <p:cNvSpPr/>
          <p:nvPr/>
        </p:nvSpPr>
        <p:spPr>
          <a:xfrm>
            <a:off x="9296441" y="601436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ackEasy">
            <a:hlinkHover r:id="rId6" action="ppaction://hlinksldjump"/>
            <a:extLst>
              <a:ext uri="{FF2B5EF4-FFF2-40B4-BE49-F238E27FC236}">
                <a16:creationId xmlns:a16="http://schemas.microsoft.com/office/drawing/2014/main" id="{27C597DF-F6D6-4C7B-8470-E98EC1EB930E}"/>
              </a:ext>
            </a:extLst>
          </p:cNvPr>
          <p:cNvSpPr/>
          <p:nvPr/>
        </p:nvSpPr>
        <p:spPr>
          <a:xfrm>
            <a:off x="10542235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BackEasy">
            <a:hlinkHover r:id="rId13" action="ppaction://hlinksldjump"/>
            <a:extLst>
              <a:ext uri="{FF2B5EF4-FFF2-40B4-BE49-F238E27FC236}">
                <a16:creationId xmlns:a16="http://schemas.microsoft.com/office/drawing/2014/main" id="{54D84ECA-87EB-4BB2-BF0E-17EF7C103683}"/>
              </a:ext>
            </a:extLst>
          </p:cNvPr>
          <p:cNvSpPr/>
          <p:nvPr/>
        </p:nvSpPr>
        <p:spPr>
          <a:xfrm>
            <a:off x="8059642" y="6021626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BackEasy">
            <a:hlinkHover r:id="rId25" action="ppaction://hlinksldjump"/>
            <a:extLst>
              <a:ext uri="{FF2B5EF4-FFF2-40B4-BE49-F238E27FC236}">
                <a16:creationId xmlns:a16="http://schemas.microsoft.com/office/drawing/2014/main" id="{3A80B950-2E0C-4A6C-B649-D0874DBA9D29}"/>
              </a:ext>
            </a:extLst>
          </p:cNvPr>
          <p:cNvSpPr/>
          <p:nvPr/>
        </p:nvSpPr>
        <p:spPr>
          <a:xfrm>
            <a:off x="5539898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BackEasy">
            <a:hlinkClick r:id="rId16" action="ppaction://hlinksldjump"/>
            <a:extLst>
              <a:ext uri="{FF2B5EF4-FFF2-40B4-BE49-F238E27FC236}">
                <a16:creationId xmlns:a16="http://schemas.microsoft.com/office/drawing/2014/main" id="{78F9CE46-DF98-422F-AF37-F04026FC323C}"/>
              </a:ext>
            </a:extLst>
          </p:cNvPr>
          <p:cNvSpPr/>
          <p:nvPr/>
        </p:nvSpPr>
        <p:spPr>
          <a:xfrm>
            <a:off x="4248856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ackEasy">
            <a:hlinkHover r:id="rId16" action="ppaction://hlinksldjump"/>
            <a:extLst>
              <a:ext uri="{FF2B5EF4-FFF2-40B4-BE49-F238E27FC236}">
                <a16:creationId xmlns:a16="http://schemas.microsoft.com/office/drawing/2014/main" id="{FF81EE5F-5D37-45CF-BE75-E41376088CB2}"/>
              </a:ext>
            </a:extLst>
          </p:cNvPr>
          <p:cNvSpPr/>
          <p:nvPr/>
        </p:nvSpPr>
        <p:spPr>
          <a:xfrm>
            <a:off x="4238788" y="603603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ackEasy">
            <a:hlinkClick r:id="" action="ppaction://hlinkshowjump?jump=nextslide"/>
            <a:hlinkHover r:id="rId9" action="ppaction://hlinksldjump"/>
            <a:extLst>
              <a:ext uri="{FF2B5EF4-FFF2-40B4-BE49-F238E27FC236}">
                <a16:creationId xmlns:a16="http://schemas.microsoft.com/office/drawing/2014/main" id="{B6B41735-CDA1-4EB7-931B-FBCB60AA1A4F}"/>
              </a:ext>
            </a:extLst>
          </p:cNvPr>
          <p:cNvSpPr/>
          <p:nvPr/>
        </p:nvSpPr>
        <p:spPr>
          <a:xfrm>
            <a:off x="3042515" y="5994402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BackEasy">
            <a:hlinkHover r:id="rId19" action="ppaction://hlinksldjump"/>
            <a:extLst>
              <a:ext uri="{FF2B5EF4-FFF2-40B4-BE49-F238E27FC236}">
                <a16:creationId xmlns:a16="http://schemas.microsoft.com/office/drawing/2014/main" id="{EA0B0808-8DC6-46C8-B9E8-52BEAB5CF9F0}"/>
              </a:ext>
            </a:extLst>
          </p:cNvPr>
          <p:cNvSpPr/>
          <p:nvPr/>
        </p:nvSpPr>
        <p:spPr>
          <a:xfrm>
            <a:off x="1788896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BackEasy">
            <a:hlinkHover r:id="rId22" action="ppaction://hlinksldjump"/>
            <a:extLst>
              <a:ext uri="{FF2B5EF4-FFF2-40B4-BE49-F238E27FC236}">
                <a16:creationId xmlns:a16="http://schemas.microsoft.com/office/drawing/2014/main" id="{1081235A-7064-47E0-A7AE-0B1F76B18924}"/>
              </a:ext>
            </a:extLst>
          </p:cNvPr>
          <p:cNvSpPr/>
          <p:nvPr/>
        </p:nvSpPr>
        <p:spPr>
          <a:xfrm>
            <a:off x="468327" y="5984439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D075B24-D518-4EEF-BAA3-9115676A0C13}"/>
              </a:ext>
            </a:extLst>
          </p:cNvPr>
          <p:cNvSpPr/>
          <p:nvPr/>
        </p:nvSpPr>
        <p:spPr>
          <a:xfrm>
            <a:off x="6464403" y="5711253"/>
            <a:ext cx="1202592" cy="355502"/>
          </a:xfrm>
          <a:prstGeom prst="roundRect">
            <a:avLst>
              <a:gd name="adj" fmla="val 8846"/>
            </a:avLst>
          </a:prstGeom>
          <a:solidFill>
            <a:schemeClr val="bg1"/>
          </a:solidFill>
          <a:ln>
            <a:solidFill>
              <a:srgbClr val="7F818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Lần</a:t>
            </a:r>
            <a:r>
              <a:rPr lang="en-US" sz="16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nữa</a:t>
            </a:r>
            <a:endParaRPr lang="en-US" sz="1600" dirty="0">
              <a:solidFill>
                <a:srgbClr val="FFC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66" name="Bottom">
            <a:extLst>
              <a:ext uri="{FF2B5EF4-FFF2-40B4-BE49-F238E27FC236}">
                <a16:creationId xmlns:a16="http://schemas.microsoft.com/office/drawing/2014/main" id="{5916137B-8522-4522-B8C8-F66C899CB5FC}"/>
              </a:ext>
            </a:extLst>
          </p:cNvPr>
          <p:cNvGrpSpPr/>
          <p:nvPr/>
        </p:nvGrpSpPr>
        <p:grpSpPr>
          <a:xfrm>
            <a:off x="386780" y="5950863"/>
            <a:ext cx="11430000" cy="685800"/>
            <a:chOff x="386780" y="5943600"/>
            <a:chExt cx="11430000" cy="685800"/>
          </a:xfrm>
        </p:grpSpPr>
        <p:sp>
          <p:nvSpPr>
            <p:cNvPr id="67" name="Bottom Fill">
              <a:extLst>
                <a:ext uri="{FF2B5EF4-FFF2-40B4-BE49-F238E27FC236}">
                  <a16:creationId xmlns:a16="http://schemas.microsoft.com/office/drawing/2014/main" id="{ABB128F9-FCDB-4AFC-B655-39113F826297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Show Answer">
              <a:extLst>
                <a:ext uri="{FF2B5EF4-FFF2-40B4-BE49-F238E27FC236}">
                  <a16:creationId xmlns:a16="http://schemas.microsoft.com/office/drawing/2014/main" id="{99F67C7E-03AA-4AE9-A808-C2077BD58B8F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492839E-8818-4C72-BB5C-5DEF4EFF0EBC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75" name="Menu SideBar">
              <a:extLst>
                <a:ext uri="{FF2B5EF4-FFF2-40B4-BE49-F238E27FC236}">
                  <a16:creationId xmlns:a16="http://schemas.microsoft.com/office/drawing/2014/main" id="{AB985B0D-53F6-4475-A154-0F4E053F57FD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Icon Expand">
              <a:extLst>
                <a:ext uri="{FF2B5EF4-FFF2-40B4-BE49-F238E27FC236}">
                  <a16:creationId xmlns:a16="http://schemas.microsoft.com/office/drawing/2014/main" id="{7F9FE8D4-1F42-4857-80AA-C1EE89C2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77" name="Spaced Repetition">
              <a:hlinkClick r:id="rId30" action="ppaction://hlinksldjump"/>
              <a:extLst>
                <a:ext uri="{FF2B5EF4-FFF2-40B4-BE49-F238E27FC236}">
                  <a16:creationId xmlns:a16="http://schemas.microsoft.com/office/drawing/2014/main" id="{3753E184-772E-4023-908B-A41589340DF8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78" name="Flashcard">
              <a:hlinkClick r:id="rId31" action="ppaction://hlinksldjump"/>
              <a:extLst>
                <a:ext uri="{FF2B5EF4-FFF2-40B4-BE49-F238E27FC236}">
                  <a16:creationId xmlns:a16="http://schemas.microsoft.com/office/drawing/2014/main" id="{AB61CA01-C583-44EB-B8A5-35B017DF9B3D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79" name="Anki">
              <a:hlinkClick r:id="rId32" action="ppaction://hlinksldjump"/>
              <a:extLst>
                <a:ext uri="{FF2B5EF4-FFF2-40B4-BE49-F238E27FC236}">
                  <a16:creationId xmlns:a16="http://schemas.microsoft.com/office/drawing/2014/main" id="{862E3BC6-A413-46FF-B7A0-A97C3C6C8F53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80" name="BoxUserName">
              <a:extLst>
                <a:ext uri="{FF2B5EF4-FFF2-40B4-BE49-F238E27FC236}">
                  <a16:creationId xmlns:a16="http://schemas.microsoft.com/office/drawing/2014/main" id="{6245E418-A414-4D21-8AE0-C461B6B430D8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81" name="Avatar Box">
              <a:extLst>
                <a:ext uri="{FF2B5EF4-FFF2-40B4-BE49-F238E27FC236}">
                  <a16:creationId xmlns:a16="http://schemas.microsoft.com/office/drawing/2014/main" id="{DA575752-DCA7-4EB2-9458-325B819DA6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82" name="TextUserName">
              <a:extLst>
                <a:ext uri="{FF2B5EF4-FFF2-40B4-BE49-F238E27FC236}">
                  <a16:creationId xmlns:a16="http://schemas.microsoft.com/office/drawing/2014/main" id="{203623C3-96EC-4EF9-8F7F-9D5040224E5A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</a:p>
          </p:txBody>
        </p:sp>
        <p:sp>
          <p:nvSpPr>
            <p:cNvPr id="83" name="Example">
              <a:hlinkClick r:id="rId33" action="ppaction://hlinksldjump"/>
              <a:extLst>
                <a:ext uri="{FF2B5EF4-FFF2-40B4-BE49-F238E27FC236}">
                  <a16:creationId xmlns:a16="http://schemas.microsoft.com/office/drawing/2014/main" id="{A3469268-819B-45E3-B833-00695F597340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84" name="Example">
              <a:hlinkClick r:id="rId34" action="ppaction://hlinksldjump"/>
              <a:extLst>
                <a:ext uri="{FF2B5EF4-FFF2-40B4-BE49-F238E27FC236}">
                  <a16:creationId xmlns:a16="http://schemas.microsoft.com/office/drawing/2014/main" id="{0A365B84-E7AA-43E0-811B-1C311F181AC8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2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tween">
            <a:extLst>
              <a:ext uri="{FF2B5EF4-FFF2-40B4-BE49-F238E27FC236}">
                <a16:creationId xmlns:a16="http://schemas.microsoft.com/office/drawing/2014/main" id="{FB5BE46F-C74F-4EA3-A4D3-20D73C8AFFED}"/>
              </a:ext>
            </a:extLst>
          </p:cNvPr>
          <p:cNvSpPr/>
          <p:nvPr/>
        </p:nvSpPr>
        <p:spPr>
          <a:xfrm>
            <a:off x="386780" y="914400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Top">
            <a:extLst>
              <a:ext uri="{FF2B5EF4-FFF2-40B4-BE49-F238E27FC236}">
                <a16:creationId xmlns:a16="http://schemas.microsoft.com/office/drawing/2014/main" id="{5F908D5A-DF5A-4F9F-84CE-937AFB00AAED}"/>
              </a:ext>
            </a:extLst>
          </p:cNvPr>
          <p:cNvGrpSpPr/>
          <p:nvPr/>
        </p:nvGrpSpPr>
        <p:grpSpPr>
          <a:xfrm>
            <a:off x="386780" y="228600"/>
            <a:ext cx="11430000" cy="685800"/>
            <a:chOff x="386780" y="228600"/>
            <a:chExt cx="11430000" cy="685800"/>
          </a:xfrm>
        </p:grpSpPr>
        <p:sp>
          <p:nvSpPr>
            <p:cNvPr id="2" name="Top Fill">
              <a:extLst>
                <a:ext uri="{FF2B5EF4-FFF2-40B4-BE49-F238E27FC236}">
                  <a16:creationId xmlns:a16="http://schemas.microsoft.com/office/drawing/2014/main" id="{018A639A-20A1-49C3-8D73-E03FBABFCC71}"/>
                </a:ext>
              </a:extLst>
            </p:cNvPr>
            <p:cNvSpPr/>
            <p:nvPr/>
          </p:nvSpPr>
          <p:spPr>
            <a:xfrm>
              <a:off x="386780" y="228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hẻ học tập">
              <a:extLst>
                <a:ext uri="{FF2B5EF4-FFF2-40B4-BE49-F238E27FC236}">
                  <a16:creationId xmlns:a16="http://schemas.microsoft.com/office/drawing/2014/main" id="{20FEFA13-0BE3-4DA4-9893-91FFAD7CA349}"/>
                </a:ext>
              </a:extLst>
            </p:cNvPr>
            <p:cNvSpPr txBox="1"/>
            <p:nvPr/>
          </p:nvSpPr>
          <p:spPr>
            <a:xfrm>
              <a:off x="4830028" y="386834"/>
              <a:ext cx="254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Thẻ học tập</a:t>
              </a:r>
            </a:p>
          </p:txBody>
        </p:sp>
      </p:grpSp>
      <p:sp>
        <p:nvSpPr>
          <p:cNvPr id="8" name="Rule cao 0.75&quot;" hidden="1">
            <a:extLst>
              <a:ext uri="{FF2B5EF4-FFF2-40B4-BE49-F238E27FC236}">
                <a16:creationId xmlns:a16="http://schemas.microsoft.com/office/drawing/2014/main" id="{3B1B8615-2F79-495C-B17E-DCD2E5BDDDE2}"/>
              </a:ext>
            </a:extLst>
          </p:cNvPr>
          <p:cNvSpPr/>
          <p:nvPr/>
        </p:nvSpPr>
        <p:spPr>
          <a:xfrm>
            <a:off x="557048" y="5943600"/>
            <a:ext cx="11077904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B6A71-AC5B-46B7-AD5E-4A240C093079}"/>
              </a:ext>
            </a:extLst>
          </p:cNvPr>
          <p:cNvSpPr txBox="1"/>
          <p:nvPr/>
        </p:nvSpPr>
        <p:spPr>
          <a:xfrm>
            <a:off x="386780" y="914400"/>
            <a:ext cx="4226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A1A4B1"/>
                </a:solidFill>
              </a:rPr>
              <a:t>RemNote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MOS 3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Cuối Kỳ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3D492-4120-4F6D-B154-4E2B33DC7DEA}"/>
              </a:ext>
            </a:extLst>
          </p:cNvPr>
          <p:cNvSpPr txBox="1"/>
          <p:nvPr/>
        </p:nvSpPr>
        <p:spPr>
          <a:xfrm>
            <a:off x="490888" y="1722922"/>
            <a:ext cx="317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sz="2500" b="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B423-9897-45C3-A374-E72676715501}"/>
              </a:ext>
            </a:extLst>
          </p:cNvPr>
          <p:cNvSpPr txBox="1"/>
          <p:nvPr/>
        </p:nvSpPr>
        <p:spPr>
          <a:xfrm>
            <a:off x="808522" y="1706078"/>
            <a:ext cx="20405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OOP:: </a:t>
            </a:r>
            <a:r>
              <a:rPr lang="en-US" sz="2500" b="1">
                <a:solidFill>
                  <a:srgbClr val="7030A0"/>
                </a:solidFill>
              </a:rPr>
              <a:t>[…]</a:t>
            </a:r>
          </a:p>
        </p:txBody>
      </p:sp>
      <p:grpSp>
        <p:nvGrpSpPr>
          <p:cNvPr id="23" name="OpenSidebar">
            <a:extLst>
              <a:ext uri="{FF2B5EF4-FFF2-40B4-BE49-F238E27FC236}">
                <a16:creationId xmlns:a16="http://schemas.microsoft.com/office/drawing/2014/main" id="{ABB96482-BD78-4F0D-B2A4-D4F13585832D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F1D53-6589-4393-932A-C83B5C4E2A16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83BF4D-A014-4616-A74A-858BED614E5C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B469F4-43CC-466C-A9FB-53986AE73E3B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Answer">
            <a:extLst>
              <a:ext uri="{FF2B5EF4-FFF2-40B4-BE49-F238E27FC236}">
                <a16:creationId xmlns:a16="http://schemas.microsoft.com/office/drawing/2014/main" id="{1C3345B4-C911-44AD-BB7F-535E035F1357}"/>
              </a:ext>
            </a:extLst>
          </p:cNvPr>
          <p:cNvSpPr txBox="1"/>
          <p:nvPr/>
        </p:nvSpPr>
        <p:spPr>
          <a:xfrm>
            <a:off x="1668408" y="1714500"/>
            <a:ext cx="4226317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/>
              <a:t>Oriented-object programming</a:t>
            </a:r>
          </a:p>
        </p:txBody>
      </p:sp>
      <p:pic>
        <p:nvPicPr>
          <p:cNvPr id="55" name="ExitFullscreen">
            <a:extLst>
              <a:ext uri="{FF2B5EF4-FFF2-40B4-BE49-F238E27FC236}">
                <a16:creationId xmlns:a16="http://schemas.microsoft.com/office/drawing/2014/main" id="{E2AFABA5-3A1F-4A1A-AD83-05A26CEE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020" y="381000"/>
            <a:ext cx="381000" cy="381000"/>
          </a:xfrm>
          <a:prstGeom prst="rect">
            <a:avLst/>
          </a:prstGeom>
        </p:spPr>
      </p:pic>
      <p:grpSp>
        <p:nvGrpSpPr>
          <p:cNvPr id="13" name="Bottom" hidden="1">
            <a:extLst>
              <a:ext uri="{FF2B5EF4-FFF2-40B4-BE49-F238E27FC236}">
                <a16:creationId xmlns:a16="http://schemas.microsoft.com/office/drawing/2014/main" id="{E075F5A8-CD29-418B-8437-4594AB1B5B13}"/>
              </a:ext>
            </a:extLst>
          </p:cNvPr>
          <p:cNvGrpSpPr/>
          <p:nvPr/>
        </p:nvGrpSpPr>
        <p:grpSpPr>
          <a:xfrm>
            <a:off x="386780" y="5943600"/>
            <a:ext cx="11430000" cy="685800"/>
            <a:chOff x="386780" y="5943600"/>
            <a:chExt cx="11430000" cy="685800"/>
          </a:xfrm>
        </p:grpSpPr>
        <p:sp>
          <p:nvSpPr>
            <p:cNvPr id="12" name="Bottom Fill">
              <a:extLst>
                <a:ext uri="{FF2B5EF4-FFF2-40B4-BE49-F238E27FC236}">
                  <a16:creationId xmlns:a16="http://schemas.microsoft.com/office/drawing/2014/main" id="{12AE03FF-B235-4C04-AC31-4E00560DB9AB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ow Answer">
              <a:extLst>
                <a:ext uri="{FF2B5EF4-FFF2-40B4-BE49-F238E27FC236}">
                  <a16:creationId xmlns:a16="http://schemas.microsoft.com/office/drawing/2014/main" id="{9833BAD9-FAED-468B-8159-A4F384842B5A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sp>
        <p:nvSpPr>
          <p:cNvPr id="44" name="Bottom Fill">
            <a:extLst>
              <a:ext uri="{FF2B5EF4-FFF2-40B4-BE49-F238E27FC236}">
                <a16:creationId xmlns:a16="http://schemas.microsoft.com/office/drawing/2014/main" id="{19548604-01CB-451D-BEF6-4837725F4E25}"/>
              </a:ext>
            </a:extLst>
          </p:cNvPr>
          <p:cNvSpPr/>
          <p:nvPr/>
        </p:nvSpPr>
        <p:spPr>
          <a:xfrm flipV="1">
            <a:off x="386780" y="5945625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>
            <a:hlinkHover r:id="rId4" action="ppaction://hlinksldjump"/>
            <a:extLst>
              <a:ext uri="{FF2B5EF4-FFF2-40B4-BE49-F238E27FC236}">
                <a16:creationId xmlns:a16="http://schemas.microsoft.com/office/drawing/2014/main" id="{1D1E6947-3494-4099-91BA-1E64FF063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0170" y="6140888"/>
            <a:ext cx="295275" cy="295275"/>
          </a:xfrm>
          <a:prstGeom prst="rect">
            <a:avLst/>
          </a:prstGeom>
        </p:spPr>
      </p:pic>
      <p:grpSp>
        <p:nvGrpSpPr>
          <p:cNvPr id="5" name="Lỡ">
            <a:extLst>
              <a:ext uri="{FF2B5EF4-FFF2-40B4-BE49-F238E27FC236}">
                <a16:creationId xmlns:a16="http://schemas.microsoft.com/office/drawing/2014/main" id="{986DE779-3A1C-4861-A566-2E3F2B127EEB}"/>
              </a:ext>
            </a:extLst>
          </p:cNvPr>
          <p:cNvGrpSpPr/>
          <p:nvPr/>
        </p:nvGrpSpPr>
        <p:grpSpPr>
          <a:xfrm>
            <a:off x="5538951" y="6007100"/>
            <a:ext cx="1109133" cy="558800"/>
            <a:chOff x="5538951" y="6007100"/>
            <a:chExt cx="1109133" cy="558800"/>
          </a:xfrm>
        </p:grpSpPr>
        <p:sp>
          <p:nvSpPr>
            <p:cNvPr id="46" name="BackEasy">
              <a:extLst>
                <a:ext uri="{FF2B5EF4-FFF2-40B4-BE49-F238E27FC236}">
                  <a16:creationId xmlns:a16="http://schemas.microsoft.com/office/drawing/2014/main" id="{77B68E71-A699-47F3-8720-C56490A5E0D9}"/>
                </a:ext>
              </a:extLst>
            </p:cNvPr>
            <p:cNvSpPr/>
            <p:nvPr/>
          </p:nvSpPr>
          <p:spPr>
            <a:xfrm>
              <a:off x="5538951" y="6007100"/>
              <a:ext cx="1109133" cy="5588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BFF8C4EE-F0BE-4DCA-96B3-4DDBC40ED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68430" y="6174225"/>
              <a:ext cx="266700" cy="228600"/>
            </a:xfrm>
            <a:prstGeom prst="rect">
              <a:avLst/>
            </a:prstGeom>
          </p:spPr>
        </p:pic>
      </p:grpSp>
      <p:grpSp>
        <p:nvGrpSpPr>
          <p:cNvPr id="52" name="3DotsBottom">
            <a:extLst>
              <a:ext uri="{FF2B5EF4-FFF2-40B4-BE49-F238E27FC236}">
                <a16:creationId xmlns:a16="http://schemas.microsoft.com/office/drawing/2014/main" id="{19FF13B9-D6F8-431C-9D0A-B3FB6C232404}"/>
              </a:ext>
            </a:extLst>
          </p:cNvPr>
          <p:cNvGrpSpPr/>
          <p:nvPr/>
        </p:nvGrpSpPr>
        <p:grpSpPr>
          <a:xfrm>
            <a:off x="3426266" y="6246138"/>
            <a:ext cx="308855" cy="84720"/>
            <a:chOff x="182033" y="-258394"/>
            <a:chExt cx="308855" cy="847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5953DCF-E0E9-4B08-8773-FFDA92BFE0D6}"/>
                </a:ext>
              </a:extLst>
            </p:cNvPr>
            <p:cNvSpPr/>
            <p:nvPr/>
          </p:nvSpPr>
          <p:spPr>
            <a:xfrm>
              <a:off x="182033" y="-258340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834C43A-0251-49C8-9E67-729F9A6BE1AA}"/>
                </a:ext>
              </a:extLst>
            </p:cNvPr>
            <p:cNvSpPr/>
            <p:nvPr/>
          </p:nvSpPr>
          <p:spPr>
            <a:xfrm>
              <a:off x="292100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F703237-4279-4D3E-8366-DCF36AB1F1EF}"/>
                </a:ext>
              </a:extLst>
            </p:cNvPr>
            <p:cNvSpPr/>
            <p:nvPr/>
          </p:nvSpPr>
          <p:spPr>
            <a:xfrm>
              <a:off x="406222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2" name="Graphic 61">
            <a:hlinkHover r:id="rId9" action="ppaction://hlinksldjump"/>
            <a:extLst>
              <a:ext uri="{FF2B5EF4-FFF2-40B4-BE49-F238E27FC236}">
                <a16:creationId xmlns:a16="http://schemas.microsoft.com/office/drawing/2014/main" id="{C3A72073-CF80-4DA3-85E5-3E1A5382DB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08133" y="6145650"/>
            <a:ext cx="285750" cy="285750"/>
          </a:xfrm>
          <a:prstGeom prst="rect">
            <a:avLst/>
          </a:prstGeom>
        </p:spPr>
      </p:pic>
      <p:pic>
        <p:nvPicPr>
          <p:cNvPr id="63" name="Graphic 62">
            <a:hlinkHover r:id="rId12" action="ppaction://hlinksldjump"/>
            <a:extLst>
              <a:ext uri="{FF2B5EF4-FFF2-40B4-BE49-F238E27FC236}">
                <a16:creationId xmlns:a16="http://schemas.microsoft.com/office/drawing/2014/main" id="{0872CF96-ECF5-43F5-A0CC-3CD35143EB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334" y="6145650"/>
            <a:ext cx="285750" cy="285750"/>
          </a:xfrm>
          <a:prstGeom prst="rect">
            <a:avLst/>
          </a:prstGeom>
        </p:spPr>
      </p:pic>
      <p:pic>
        <p:nvPicPr>
          <p:cNvPr id="64" name="Graphic 63">
            <a:hlinkHover r:id="rId15" action="ppaction://hlinksldjump"/>
            <a:extLst>
              <a:ext uri="{FF2B5EF4-FFF2-40B4-BE49-F238E27FC236}">
                <a16:creationId xmlns:a16="http://schemas.microsoft.com/office/drawing/2014/main" id="{426B7443-673E-4CCA-B423-3C827000A6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6015" y="6145650"/>
            <a:ext cx="295275" cy="285750"/>
          </a:xfrm>
          <a:prstGeom prst="rect">
            <a:avLst/>
          </a:prstGeom>
        </p:spPr>
      </p:pic>
      <p:pic>
        <p:nvPicPr>
          <p:cNvPr id="65" name="Graphic 64">
            <a:hlinkHover r:id="rId18" action="ppaction://hlinksldjump"/>
            <a:extLst>
              <a:ext uri="{FF2B5EF4-FFF2-40B4-BE49-F238E27FC236}">
                <a16:creationId xmlns:a16="http://schemas.microsoft.com/office/drawing/2014/main" id="{E29E2D31-A284-4CE1-9DC1-135A839980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06214" y="6159938"/>
            <a:ext cx="266700" cy="257175"/>
          </a:xfrm>
          <a:prstGeom prst="rect">
            <a:avLst/>
          </a:prstGeom>
        </p:spPr>
      </p:pic>
      <p:pic>
        <p:nvPicPr>
          <p:cNvPr id="66" name="Graphic 65">
            <a:hlinkHover r:id="rId21" action="ppaction://hlinksldjump"/>
            <a:extLst>
              <a:ext uri="{FF2B5EF4-FFF2-40B4-BE49-F238E27FC236}">
                <a16:creationId xmlns:a16="http://schemas.microsoft.com/office/drawing/2014/main" id="{8B735D5C-B1F4-4933-A969-65CD199456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76356" y="6131363"/>
            <a:ext cx="295275" cy="314325"/>
          </a:xfrm>
          <a:prstGeom prst="rect">
            <a:avLst/>
          </a:prstGeom>
        </p:spPr>
      </p:pic>
      <p:pic>
        <p:nvPicPr>
          <p:cNvPr id="67" name="Graphic 66">
            <a:hlinkHover r:id="rId24" action="ppaction://hlinksldjump"/>
            <a:extLst>
              <a:ext uri="{FF2B5EF4-FFF2-40B4-BE49-F238E27FC236}">
                <a16:creationId xmlns:a16="http://schemas.microsoft.com/office/drawing/2014/main" id="{2CB3B976-114F-4724-94E6-49DF655536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23283" y="6136125"/>
            <a:ext cx="295275" cy="304800"/>
          </a:xfrm>
          <a:prstGeom prst="rect">
            <a:avLst/>
          </a:prstGeom>
        </p:spPr>
      </p:pic>
      <p:sp>
        <p:nvSpPr>
          <p:cNvPr id="43" name="BackEasy">
            <a:hlinkHover r:id="rId9" action="ppaction://hlinksldjump"/>
            <a:extLst>
              <a:ext uri="{FF2B5EF4-FFF2-40B4-BE49-F238E27FC236}">
                <a16:creationId xmlns:a16="http://schemas.microsoft.com/office/drawing/2014/main" id="{16C6C610-0F25-4F0E-B50A-B40E6E32586F}"/>
              </a:ext>
            </a:extLst>
          </p:cNvPr>
          <p:cNvSpPr/>
          <p:nvPr/>
        </p:nvSpPr>
        <p:spPr>
          <a:xfrm>
            <a:off x="9296441" y="601436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ckEasy">
            <a:hlinkHover r:id="rId4" action="ppaction://hlinksldjump"/>
            <a:extLst>
              <a:ext uri="{FF2B5EF4-FFF2-40B4-BE49-F238E27FC236}">
                <a16:creationId xmlns:a16="http://schemas.microsoft.com/office/drawing/2014/main" id="{B9680B1C-B157-4CF2-9DD3-6E9F495A55CE}"/>
              </a:ext>
            </a:extLst>
          </p:cNvPr>
          <p:cNvSpPr/>
          <p:nvPr/>
        </p:nvSpPr>
        <p:spPr>
          <a:xfrm>
            <a:off x="10542235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ackEasy">
            <a:hlinkHover r:id="rId12" action="ppaction://hlinksldjump"/>
            <a:extLst>
              <a:ext uri="{FF2B5EF4-FFF2-40B4-BE49-F238E27FC236}">
                <a16:creationId xmlns:a16="http://schemas.microsoft.com/office/drawing/2014/main" id="{C337BA1A-F5F9-47B0-B474-65D2D7CACE61}"/>
              </a:ext>
            </a:extLst>
          </p:cNvPr>
          <p:cNvSpPr/>
          <p:nvPr/>
        </p:nvSpPr>
        <p:spPr>
          <a:xfrm>
            <a:off x="8059642" y="6021626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BackEasy">
            <a:hlinkHover r:id="rId15" action="ppaction://hlinksldjump"/>
            <a:extLst>
              <a:ext uri="{FF2B5EF4-FFF2-40B4-BE49-F238E27FC236}">
                <a16:creationId xmlns:a16="http://schemas.microsoft.com/office/drawing/2014/main" id="{CFD4B1E6-5A97-40E5-8C29-CFCDBA756E77}"/>
              </a:ext>
            </a:extLst>
          </p:cNvPr>
          <p:cNvSpPr/>
          <p:nvPr/>
        </p:nvSpPr>
        <p:spPr>
          <a:xfrm>
            <a:off x="6818965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BackEasy">
            <a:hlinkClick r:id="rId18" action="ppaction://hlinksldjump"/>
            <a:extLst>
              <a:ext uri="{FF2B5EF4-FFF2-40B4-BE49-F238E27FC236}">
                <a16:creationId xmlns:a16="http://schemas.microsoft.com/office/drawing/2014/main" id="{F2ACDDE8-C179-4C5C-B7D9-A8835141B879}"/>
              </a:ext>
            </a:extLst>
          </p:cNvPr>
          <p:cNvSpPr/>
          <p:nvPr/>
        </p:nvSpPr>
        <p:spPr>
          <a:xfrm>
            <a:off x="4248856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ackEasy">
            <a:hlinkHover r:id="rId18" action="ppaction://hlinksldjump"/>
            <a:extLst>
              <a:ext uri="{FF2B5EF4-FFF2-40B4-BE49-F238E27FC236}">
                <a16:creationId xmlns:a16="http://schemas.microsoft.com/office/drawing/2014/main" id="{849358B4-166B-4A9F-B36E-A55AE6D692A3}"/>
              </a:ext>
            </a:extLst>
          </p:cNvPr>
          <p:cNvSpPr/>
          <p:nvPr/>
        </p:nvSpPr>
        <p:spPr>
          <a:xfrm>
            <a:off x="4238788" y="603603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ackEasy">
            <a:hlinkClick r:id="" action="ppaction://hlinkshowjump?jump=nextslide"/>
            <a:hlinkHover r:id="rId27" action="ppaction://hlinksldjump"/>
            <a:extLst>
              <a:ext uri="{FF2B5EF4-FFF2-40B4-BE49-F238E27FC236}">
                <a16:creationId xmlns:a16="http://schemas.microsoft.com/office/drawing/2014/main" id="{87354247-CEBC-4F50-8A60-46230B7EB473}"/>
              </a:ext>
            </a:extLst>
          </p:cNvPr>
          <p:cNvSpPr/>
          <p:nvPr/>
        </p:nvSpPr>
        <p:spPr>
          <a:xfrm>
            <a:off x="3042515" y="5994402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BackEasy">
            <a:hlinkHover r:id="rId21" action="ppaction://hlinksldjump"/>
            <a:extLst>
              <a:ext uri="{FF2B5EF4-FFF2-40B4-BE49-F238E27FC236}">
                <a16:creationId xmlns:a16="http://schemas.microsoft.com/office/drawing/2014/main" id="{88FFEE40-D2D5-4261-83F0-6E567A0CEA4B}"/>
              </a:ext>
            </a:extLst>
          </p:cNvPr>
          <p:cNvSpPr/>
          <p:nvPr/>
        </p:nvSpPr>
        <p:spPr>
          <a:xfrm>
            <a:off x="1788896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ackEasy">
            <a:hlinkHover r:id="rId24" action="ppaction://hlinksldjump"/>
            <a:extLst>
              <a:ext uri="{FF2B5EF4-FFF2-40B4-BE49-F238E27FC236}">
                <a16:creationId xmlns:a16="http://schemas.microsoft.com/office/drawing/2014/main" id="{D243C9FF-3F30-454C-A103-E29F4E14DD3E}"/>
              </a:ext>
            </a:extLst>
          </p:cNvPr>
          <p:cNvSpPr/>
          <p:nvPr/>
        </p:nvSpPr>
        <p:spPr>
          <a:xfrm>
            <a:off x="468327" y="5984439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9404BB5-1E5D-4F6A-8DB4-7776E5D008E9}"/>
              </a:ext>
            </a:extLst>
          </p:cNvPr>
          <p:cNvSpPr/>
          <p:nvPr/>
        </p:nvSpPr>
        <p:spPr>
          <a:xfrm>
            <a:off x="4984385" y="5716395"/>
            <a:ext cx="1333367" cy="383025"/>
          </a:xfrm>
          <a:prstGeom prst="roundRect">
            <a:avLst>
              <a:gd name="adj" fmla="val 8846"/>
            </a:avLst>
          </a:prstGeom>
          <a:solidFill>
            <a:schemeClr val="bg1"/>
          </a:solidFill>
          <a:ln>
            <a:solidFill>
              <a:srgbClr val="7F818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Ấn</a:t>
            </a:r>
            <a:r>
              <a:rPr lang="en-US" sz="16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nhầm</a:t>
            </a:r>
            <a:endParaRPr lang="en-US" sz="1600" dirty="0">
              <a:solidFill>
                <a:srgbClr val="FFC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2" name="DONE-Between">
            <a:extLst>
              <a:ext uri="{FF2B5EF4-FFF2-40B4-BE49-F238E27FC236}">
                <a16:creationId xmlns:a16="http://schemas.microsoft.com/office/drawing/2014/main" id="{D8E03734-E8F3-45DA-8169-C4B94ABEF133}"/>
              </a:ext>
            </a:extLst>
          </p:cNvPr>
          <p:cNvSpPr/>
          <p:nvPr/>
        </p:nvSpPr>
        <p:spPr>
          <a:xfrm>
            <a:off x="386780" y="905579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Bạn đã hoàn thành tất cả thẻ học tập</a:t>
            </a:r>
          </a:p>
        </p:txBody>
      </p:sp>
      <p:sp>
        <p:nvSpPr>
          <p:cNvPr id="69" name="Bottom White Fill">
            <a:extLst>
              <a:ext uri="{FF2B5EF4-FFF2-40B4-BE49-F238E27FC236}">
                <a16:creationId xmlns:a16="http://schemas.microsoft.com/office/drawing/2014/main" id="{B708F078-1F11-4DC3-933A-C747141551CC}"/>
              </a:ext>
            </a:extLst>
          </p:cNvPr>
          <p:cNvSpPr/>
          <p:nvPr/>
        </p:nvSpPr>
        <p:spPr>
          <a:xfrm flipV="1">
            <a:off x="386780" y="5940081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AFC7F53-170A-4213-8918-4F55DFAE6968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72" name="Menu SideBar">
              <a:extLst>
                <a:ext uri="{FF2B5EF4-FFF2-40B4-BE49-F238E27FC236}">
                  <a16:creationId xmlns:a16="http://schemas.microsoft.com/office/drawing/2014/main" id="{9D0F803D-5049-4DCB-8D12-4C4EE1AF05EF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Icon Expand">
              <a:extLst>
                <a:ext uri="{FF2B5EF4-FFF2-40B4-BE49-F238E27FC236}">
                  <a16:creationId xmlns:a16="http://schemas.microsoft.com/office/drawing/2014/main" id="{7A635FDB-0601-4FFD-A3EF-B93B6C2C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74" name="Spaced Repetition">
              <a:hlinkClick r:id="rId30" action="ppaction://hlinksldjump"/>
              <a:extLst>
                <a:ext uri="{FF2B5EF4-FFF2-40B4-BE49-F238E27FC236}">
                  <a16:creationId xmlns:a16="http://schemas.microsoft.com/office/drawing/2014/main" id="{9FE12BAF-F885-470B-8026-5B16F2AA2BFA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75" name="Flashcard">
              <a:hlinkClick r:id="rId31" action="ppaction://hlinksldjump"/>
              <a:extLst>
                <a:ext uri="{FF2B5EF4-FFF2-40B4-BE49-F238E27FC236}">
                  <a16:creationId xmlns:a16="http://schemas.microsoft.com/office/drawing/2014/main" id="{D64A3274-FA99-4930-810D-7D70E980B763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76" name="Anki">
              <a:hlinkClick r:id="rId32" action="ppaction://hlinksldjump"/>
              <a:extLst>
                <a:ext uri="{FF2B5EF4-FFF2-40B4-BE49-F238E27FC236}">
                  <a16:creationId xmlns:a16="http://schemas.microsoft.com/office/drawing/2014/main" id="{6FC74B72-6A0F-4616-85B7-04C1C8C383B5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77" name="BoxUserName">
              <a:extLst>
                <a:ext uri="{FF2B5EF4-FFF2-40B4-BE49-F238E27FC236}">
                  <a16:creationId xmlns:a16="http://schemas.microsoft.com/office/drawing/2014/main" id="{3AFB32F7-2D23-496E-B1BA-DA0A28CE9633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78" name="Avatar Box">
              <a:extLst>
                <a:ext uri="{FF2B5EF4-FFF2-40B4-BE49-F238E27FC236}">
                  <a16:creationId xmlns:a16="http://schemas.microsoft.com/office/drawing/2014/main" id="{EDE98F52-28F8-4CE1-B717-CA9727447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79" name="TextUserName">
              <a:extLst>
                <a:ext uri="{FF2B5EF4-FFF2-40B4-BE49-F238E27FC236}">
                  <a16:creationId xmlns:a16="http://schemas.microsoft.com/office/drawing/2014/main" id="{B8AB9676-A7CD-4530-8C89-4031A0A8DA0B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</a:p>
          </p:txBody>
        </p:sp>
        <p:sp>
          <p:nvSpPr>
            <p:cNvPr id="80" name="Example">
              <a:hlinkClick r:id="rId33" action="ppaction://hlinksldjump"/>
              <a:extLst>
                <a:ext uri="{FF2B5EF4-FFF2-40B4-BE49-F238E27FC236}">
                  <a16:creationId xmlns:a16="http://schemas.microsoft.com/office/drawing/2014/main" id="{47B186B3-758F-438E-8F74-905147A0E6DB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81" name="Example">
              <a:hlinkClick r:id="rId34" action="ppaction://hlinksldjump"/>
              <a:extLst>
                <a:ext uri="{FF2B5EF4-FFF2-40B4-BE49-F238E27FC236}">
                  <a16:creationId xmlns:a16="http://schemas.microsoft.com/office/drawing/2014/main" id="{2A2D8B08-A06C-4395-B83C-77DCC3D850B6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9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70" grpId="0" animBg="1"/>
      <p:bldP spid="42" grpId="0" animBg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tween">
            <a:extLst>
              <a:ext uri="{FF2B5EF4-FFF2-40B4-BE49-F238E27FC236}">
                <a16:creationId xmlns:a16="http://schemas.microsoft.com/office/drawing/2014/main" id="{FB5BE46F-C74F-4EA3-A4D3-20D73C8AFFED}"/>
              </a:ext>
            </a:extLst>
          </p:cNvPr>
          <p:cNvSpPr/>
          <p:nvPr/>
        </p:nvSpPr>
        <p:spPr>
          <a:xfrm>
            <a:off x="386780" y="914400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Top">
            <a:extLst>
              <a:ext uri="{FF2B5EF4-FFF2-40B4-BE49-F238E27FC236}">
                <a16:creationId xmlns:a16="http://schemas.microsoft.com/office/drawing/2014/main" id="{5F908D5A-DF5A-4F9F-84CE-937AFB00AAED}"/>
              </a:ext>
            </a:extLst>
          </p:cNvPr>
          <p:cNvGrpSpPr/>
          <p:nvPr/>
        </p:nvGrpSpPr>
        <p:grpSpPr>
          <a:xfrm>
            <a:off x="386780" y="228600"/>
            <a:ext cx="11430000" cy="685800"/>
            <a:chOff x="386780" y="228600"/>
            <a:chExt cx="11430000" cy="685800"/>
          </a:xfrm>
        </p:grpSpPr>
        <p:sp>
          <p:nvSpPr>
            <p:cNvPr id="2" name="Top Fill">
              <a:extLst>
                <a:ext uri="{FF2B5EF4-FFF2-40B4-BE49-F238E27FC236}">
                  <a16:creationId xmlns:a16="http://schemas.microsoft.com/office/drawing/2014/main" id="{018A639A-20A1-49C3-8D73-E03FBABFCC71}"/>
                </a:ext>
              </a:extLst>
            </p:cNvPr>
            <p:cNvSpPr/>
            <p:nvPr/>
          </p:nvSpPr>
          <p:spPr>
            <a:xfrm>
              <a:off x="386780" y="228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hẻ học tập">
              <a:extLst>
                <a:ext uri="{FF2B5EF4-FFF2-40B4-BE49-F238E27FC236}">
                  <a16:creationId xmlns:a16="http://schemas.microsoft.com/office/drawing/2014/main" id="{20FEFA13-0BE3-4DA4-9893-91FFAD7CA349}"/>
                </a:ext>
              </a:extLst>
            </p:cNvPr>
            <p:cNvSpPr txBox="1"/>
            <p:nvPr/>
          </p:nvSpPr>
          <p:spPr>
            <a:xfrm>
              <a:off x="4830028" y="386834"/>
              <a:ext cx="254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Thẻ học tập</a:t>
              </a:r>
            </a:p>
          </p:txBody>
        </p:sp>
      </p:grpSp>
      <p:sp>
        <p:nvSpPr>
          <p:cNvPr id="8" name="Rule cao 0.75&quot;" hidden="1">
            <a:extLst>
              <a:ext uri="{FF2B5EF4-FFF2-40B4-BE49-F238E27FC236}">
                <a16:creationId xmlns:a16="http://schemas.microsoft.com/office/drawing/2014/main" id="{3B1B8615-2F79-495C-B17E-DCD2E5BDDDE2}"/>
              </a:ext>
            </a:extLst>
          </p:cNvPr>
          <p:cNvSpPr/>
          <p:nvPr/>
        </p:nvSpPr>
        <p:spPr>
          <a:xfrm>
            <a:off x="557048" y="5943600"/>
            <a:ext cx="11077904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B6A71-AC5B-46B7-AD5E-4A240C093079}"/>
              </a:ext>
            </a:extLst>
          </p:cNvPr>
          <p:cNvSpPr txBox="1"/>
          <p:nvPr/>
        </p:nvSpPr>
        <p:spPr>
          <a:xfrm>
            <a:off x="386780" y="914400"/>
            <a:ext cx="4226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A1A4B1"/>
                </a:solidFill>
              </a:rPr>
              <a:t>RemNote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MOS 3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Cuối Kỳ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3D492-4120-4F6D-B154-4E2B33DC7DEA}"/>
              </a:ext>
            </a:extLst>
          </p:cNvPr>
          <p:cNvSpPr txBox="1"/>
          <p:nvPr/>
        </p:nvSpPr>
        <p:spPr>
          <a:xfrm>
            <a:off x="490888" y="1722922"/>
            <a:ext cx="317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sz="2500" b="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B423-9897-45C3-A374-E72676715501}"/>
              </a:ext>
            </a:extLst>
          </p:cNvPr>
          <p:cNvSpPr txBox="1"/>
          <p:nvPr/>
        </p:nvSpPr>
        <p:spPr>
          <a:xfrm>
            <a:off x="808522" y="1706078"/>
            <a:ext cx="20405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OOP:: </a:t>
            </a:r>
            <a:r>
              <a:rPr lang="en-US" sz="2500" b="1">
                <a:solidFill>
                  <a:srgbClr val="7030A0"/>
                </a:solidFill>
              </a:rPr>
              <a:t>[…]</a:t>
            </a:r>
          </a:p>
        </p:txBody>
      </p:sp>
      <p:grpSp>
        <p:nvGrpSpPr>
          <p:cNvPr id="23" name="OpenSidebar">
            <a:extLst>
              <a:ext uri="{FF2B5EF4-FFF2-40B4-BE49-F238E27FC236}">
                <a16:creationId xmlns:a16="http://schemas.microsoft.com/office/drawing/2014/main" id="{ABB96482-BD78-4F0D-B2A4-D4F13585832D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F1D53-6589-4393-932A-C83B5C4E2A16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83BF4D-A014-4616-A74A-858BED614E5C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B469F4-43CC-466C-A9FB-53986AE73E3B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Answer">
            <a:extLst>
              <a:ext uri="{FF2B5EF4-FFF2-40B4-BE49-F238E27FC236}">
                <a16:creationId xmlns:a16="http://schemas.microsoft.com/office/drawing/2014/main" id="{928D9438-32D7-4A24-85C7-920D04D10E29}"/>
              </a:ext>
            </a:extLst>
          </p:cNvPr>
          <p:cNvSpPr txBox="1"/>
          <p:nvPr/>
        </p:nvSpPr>
        <p:spPr>
          <a:xfrm>
            <a:off x="1668408" y="1714500"/>
            <a:ext cx="4226317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/>
              <a:t>Oriented-object programming</a:t>
            </a:r>
          </a:p>
        </p:txBody>
      </p:sp>
      <p:sp>
        <p:nvSpPr>
          <p:cNvPr id="44" name="DONE-Between" hidden="1">
            <a:extLst>
              <a:ext uri="{FF2B5EF4-FFF2-40B4-BE49-F238E27FC236}">
                <a16:creationId xmlns:a16="http://schemas.microsoft.com/office/drawing/2014/main" id="{1E5162E0-12CF-4867-B948-67FFA0099676}"/>
              </a:ext>
            </a:extLst>
          </p:cNvPr>
          <p:cNvSpPr/>
          <p:nvPr/>
        </p:nvSpPr>
        <p:spPr>
          <a:xfrm>
            <a:off x="386780" y="885031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Bạn</a:t>
            </a:r>
            <a:r>
              <a:rPr lang="en-US" sz="22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đã</a:t>
            </a:r>
            <a:r>
              <a:rPr lang="en-US" sz="22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hoàn</a:t>
            </a:r>
            <a:r>
              <a:rPr lang="en-US" sz="22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thành</a:t>
            </a:r>
            <a:r>
              <a:rPr lang="en-US" sz="22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tất</a:t>
            </a:r>
            <a:r>
              <a:rPr lang="en-US" sz="22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cả</a:t>
            </a:r>
            <a:r>
              <a:rPr lang="en-US" sz="22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thẻ</a:t>
            </a:r>
            <a:r>
              <a:rPr lang="en-US" sz="22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học</a:t>
            </a:r>
            <a:r>
              <a:rPr lang="en-US" sz="22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tập</a:t>
            </a:r>
            <a:endParaRPr lang="en-US" sz="2200" dirty="0">
              <a:solidFill>
                <a:srgbClr val="FFC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5" name="ExitFullscreen">
            <a:extLst>
              <a:ext uri="{FF2B5EF4-FFF2-40B4-BE49-F238E27FC236}">
                <a16:creationId xmlns:a16="http://schemas.microsoft.com/office/drawing/2014/main" id="{E2AFABA5-3A1F-4A1A-AD83-05A26CEE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020" y="381000"/>
            <a:ext cx="381000" cy="381000"/>
          </a:xfrm>
          <a:prstGeom prst="rect">
            <a:avLst/>
          </a:prstGeom>
        </p:spPr>
      </p:pic>
      <p:grpSp>
        <p:nvGrpSpPr>
          <p:cNvPr id="13" name="Bottom" hidden="1">
            <a:extLst>
              <a:ext uri="{FF2B5EF4-FFF2-40B4-BE49-F238E27FC236}">
                <a16:creationId xmlns:a16="http://schemas.microsoft.com/office/drawing/2014/main" id="{E075F5A8-CD29-418B-8437-4594AB1B5B13}"/>
              </a:ext>
            </a:extLst>
          </p:cNvPr>
          <p:cNvGrpSpPr/>
          <p:nvPr/>
        </p:nvGrpSpPr>
        <p:grpSpPr>
          <a:xfrm>
            <a:off x="386780" y="5943600"/>
            <a:ext cx="11430000" cy="685800"/>
            <a:chOff x="386780" y="5943600"/>
            <a:chExt cx="11430000" cy="685800"/>
          </a:xfrm>
        </p:grpSpPr>
        <p:sp>
          <p:nvSpPr>
            <p:cNvPr id="12" name="Bottom Fill">
              <a:extLst>
                <a:ext uri="{FF2B5EF4-FFF2-40B4-BE49-F238E27FC236}">
                  <a16:creationId xmlns:a16="http://schemas.microsoft.com/office/drawing/2014/main" id="{12AE03FF-B235-4C04-AC31-4E00560DB9AB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ow Answer">
              <a:extLst>
                <a:ext uri="{FF2B5EF4-FFF2-40B4-BE49-F238E27FC236}">
                  <a16:creationId xmlns:a16="http://schemas.microsoft.com/office/drawing/2014/main" id="{9833BAD9-FAED-468B-8159-A4F384842B5A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sp>
        <p:nvSpPr>
          <p:cNvPr id="42" name="Bottom Fill">
            <a:extLst>
              <a:ext uri="{FF2B5EF4-FFF2-40B4-BE49-F238E27FC236}">
                <a16:creationId xmlns:a16="http://schemas.microsoft.com/office/drawing/2014/main" id="{3DF4DEC1-1E86-4BCE-B3B1-BFD76487D965}"/>
              </a:ext>
            </a:extLst>
          </p:cNvPr>
          <p:cNvSpPr/>
          <p:nvPr/>
        </p:nvSpPr>
        <p:spPr>
          <a:xfrm flipV="1">
            <a:off x="386780" y="5945625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BackEasy">
            <a:extLst>
              <a:ext uri="{FF2B5EF4-FFF2-40B4-BE49-F238E27FC236}">
                <a16:creationId xmlns:a16="http://schemas.microsoft.com/office/drawing/2014/main" id="{0B07F012-6456-409F-A3B8-86BDF5BC330E}"/>
              </a:ext>
            </a:extLst>
          </p:cNvPr>
          <p:cNvSpPr/>
          <p:nvPr/>
        </p:nvSpPr>
        <p:spPr>
          <a:xfrm>
            <a:off x="4275461" y="6007100"/>
            <a:ext cx="1109133" cy="558800"/>
          </a:xfrm>
          <a:prstGeom prst="roundRect">
            <a:avLst/>
          </a:prstGeom>
          <a:solidFill>
            <a:srgbClr val="D2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B6279353-33DA-420E-9486-84FBC3F6D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6214" y="6159938"/>
            <a:ext cx="266700" cy="257175"/>
          </a:xfrm>
          <a:prstGeom prst="rect">
            <a:avLst/>
          </a:prstGeom>
        </p:spPr>
      </p:pic>
      <p:pic>
        <p:nvPicPr>
          <p:cNvPr id="47" name="Graphic 46">
            <a:hlinkHover r:id="rId6" action="ppaction://hlinksldjump"/>
            <a:extLst>
              <a:ext uri="{FF2B5EF4-FFF2-40B4-BE49-F238E27FC236}">
                <a16:creationId xmlns:a16="http://schemas.microsoft.com/office/drawing/2014/main" id="{B10802BF-C214-474A-820E-20A49D35D3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0170" y="6140888"/>
            <a:ext cx="295275" cy="295275"/>
          </a:xfrm>
          <a:prstGeom prst="rect">
            <a:avLst/>
          </a:prstGeom>
        </p:spPr>
      </p:pic>
      <p:grpSp>
        <p:nvGrpSpPr>
          <p:cNvPr id="49" name="3DotsBottom">
            <a:extLst>
              <a:ext uri="{FF2B5EF4-FFF2-40B4-BE49-F238E27FC236}">
                <a16:creationId xmlns:a16="http://schemas.microsoft.com/office/drawing/2014/main" id="{A9AF9751-069C-4ED9-9F39-A88638646307}"/>
              </a:ext>
            </a:extLst>
          </p:cNvPr>
          <p:cNvGrpSpPr/>
          <p:nvPr/>
        </p:nvGrpSpPr>
        <p:grpSpPr>
          <a:xfrm>
            <a:off x="3426266" y="6246138"/>
            <a:ext cx="308855" cy="84720"/>
            <a:chOff x="182033" y="-258394"/>
            <a:chExt cx="308855" cy="8472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B8B2F96-5301-4236-B2B0-D851803011FE}"/>
                </a:ext>
              </a:extLst>
            </p:cNvPr>
            <p:cNvSpPr/>
            <p:nvPr/>
          </p:nvSpPr>
          <p:spPr>
            <a:xfrm>
              <a:off x="182033" y="-258340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3BC40EE-0AC5-4B59-8431-F226AE191442}"/>
                </a:ext>
              </a:extLst>
            </p:cNvPr>
            <p:cNvSpPr/>
            <p:nvPr/>
          </p:nvSpPr>
          <p:spPr>
            <a:xfrm>
              <a:off x="292100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50B5846-9C5B-4C77-A77B-4ECB7CA64D22}"/>
                </a:ext>
              </a:extLst>
            </p:cNvPr>
            <p:cNvSpPr/>
            <p:nvPr/>
          </p:nvSpPr>
          <p:spPr>
            <a:xfrm>
              <a:off x="406222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BackEasy">
            <a:hlinkHover r:id="rId9" action="ppaction://hlinksldjump"/>
            <a:extLst>
              <a:ext uri="{FF2B5EF4-FFF2-40B4-BE49-F238E27FC236}">
                <a16:creationId xmlns:a16="http://schemas.microsoft.com/office/drawing/2014/main" id="{962F244C-835C-4D31-9D60-C61F6BFB7CA3}"/>
              </a:ext>
            </a:extLst>
          </p:cNvPr>
          <p:cNvSpPr/>
          <p:nvPr/>
        </p:nvSpPr>
        <p:spPr>
          <a:xfrm>
            <a:off x="3030097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57">
            <a:hlinkHover r:id="rId10" action="ppaction://hlinksldjump"/>
            <a:extLst>
              <a:ext uri="{FF2B5EF4-FFF2-40B4-BE49-F238E27FC236}">
                <a16:creationId xmlns:a16="http://schemas.microsoft.com/office/drawing/2014/main" id="{83E944BF-95FA-4FB1-9A17-BF94433089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8133" y="6145650"/>
            <a:ext cx="285750" cy="285750"/>
          </a:xfrm>
          <a:prstGeom prst="rect">
            <a:avLst/>
          </a:prstGeom>
        </p:spPr>
      </p:pic>
      <p:pic>
        <p:nvPicPr>
          <p:cNvPr id="59" name="Graphic 58">
            <a:hlinkHover r:id="rId13" action="ppaction://hlinksldjump"/>
            <a:extLst>
              <a:ext uri="{FF2B5EF4-FFF2-40B4-BE49-F238E27FC236}">
                <a16:creationId xmlns:a16="http://schemas.microsoft.com/office/drawing/2014/main" id="{D31F44AB-943C-48A3-9C41-EC80CA8FB6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1334" y="6145650"/>
            <a:ext cx="285750" cy="285750"/>
          </a:xfrm>
          <a:prstGeom prst="rect">
            <a:avLst/>
          </a:prstGeom>
        </p:spPr>
      </p:pic>
      <p:pic>
        <p:nvPicPr>
          <p:cNvPr id="68" name="Graphic 67">
            <a:hlinkHover r:id="rId16" action="ppaction://hlinksldjump"/>
            <a:extLst>
              <a:ext uri="{FF2B5EF4-FFF2-40B4-BE49-F238E27FC236}">
                <a16:creationId xmlns:a16="http://schemas.microsoft.com/office/drawing/2014/main" id="{757F3D85-E69F-4CE5-8652-BF23395A69D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16015" y="6145650"/>
            <a:ext cx="295275" cy="285750"/>
          </a:xfrm>
          <a:prstGeom prst="rect">
            <a:avLst/>
          </a:prstGeom>
        </p:spPr>
      </p:pic>
      <p:pic>
        <p:nvPicPr>
          <p:cNvPr id="69" name="Graphic 68">
            <a:hlinkHover r:id="rId19" action="ppaction://hlinksldjump"/>
            <a:extLst>
              <a:ext uri="{FF2B5EF4-FFF2-40B4-BE49-F238E27FC236}">
                <a16:creationId xmlns:a16="http://schemas.microsoft.com/office/drawing/2014/main" id="{5B2A22E2-4C54-4DD4-BC88-3B9FB4D7C2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76356" y="6131363"/>
            <a:ext cx="295275" cy="314325"/>
          </a:xfrm>
          <a:prstGeom prst="rect">
            <a:avLst/>
          </a:prstGeom>
        </p:spPr>
      </p:pic>
      <p:pic>
        <p:nvPicPr>
          <p:cNvPr id="70" name="Graphic 69">
            <a:hlinkHover r:id="rId22" action="ppaction://hlinksldjump"/>
            <a:extLst>
              <a:ext uri="{FF2B5EF4-FFF2-40B4-BE49-F238E27FC236}">
                <a16:creationId xmlns:a16="http://schemas.microsoft.com/office/drawing/2014/main" id="{A954DDA2-66CF-42A9-8487-75A77F13B4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3283" y="6136125"/>
            <a:ext cx="295275" cy="304800"/>
          </a:xfrm>
          <a:prstGeom prst="rect">
            <a:avLst/>
          </a:prstGeom>
        </p:spPr>
      </p:pic>
      <p:pic>
        <p:nvPicPr>
          <p:cNvPr id="71" name="Graphic 70">
            <a:hlinkHover r:id="rId25" action="ppaction://hlinksldjump"/>
            <a:extLst>
              <a:ext uri="{FF2B5EF4-FFF2-40B4-BE49-F238E27FC236}">
                <a16:creationId xmlns:a16="http://schemas.microsoft.com/office/drawing/2014/main" id="{0DC9C980-D3D3-4784-A92A-86626C6F4CE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8430" y="6174225"/>
            <a:ext cx="266700" cy="228600"/>
          </a:xfrm>
          <a:prstGeom prst="rect">
            <a:avLst/>
          </a:prstGeom>
        </p:spPr>
      </p:pic>
      <p:sp>
        <p:nvSpPr>
          <p:cNvPr id="46" name="BackEasy">
            <a:hlinkHover r:id="rId10" action="ppaction://hlinksldjump"/>
            <a:extLst>
              <a:ext uri="{FF2B5EF4-FFF2-40B4-BE49-F238E27FC236}">
                <a16:creationId xmlns:a16="http://schemas.microsoft.com/office/drawing/2014/main" id="{C321AE2B-4C6E-4705-B7F2-9951679AFAF4}"/>
              </a:ext>
            </a:extLst>
          </p:cNvPr>
          <p:cNvSpPr/>
          <p:nvPr/>
        </p:nvSpPr>
        <p:spPr>
          <a:xfrm>
            <a:off x="9296441" y="601436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ackEasy">
            <a:hlinkHover r:id="rId6" action="ppaction://hlinksldjump"/>
            <a:extLst>
              <a:ext uri="{FF2B5EF4-FFF2-40B4-BE49-F238E27FC236}">
                <a16:creationId xmlns:a16="http://schemas.microsoft.com/office/drawing/2014/main" id="{E5DBA988-6221-413D-BD04-D259BADDD6F7}"/>
              </a:ext>
            </a:extLst>
          </p:cNvPr>
          <p:cNvSpPr/>
          <p:nvPr/>
        </p:nvSpPr>
        <p:spPr>
          <a:xfrm>
            <a:off x="10542235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BackEasy">
            <a:hlinkHover r:id="rId13" action="ppaction://hlinksldjump"/>
            <a:extLst>
              <a:ext uri="{FF2B5EF4-FFF2-40B4-BE49-F238E27FC236}">
                <a16:creationId xmlns:a16="http://schemas.microsoft.com/office/drawing/2014/main" id="{0844C8DE-3468-4A1D-908D-70817AECCA52}"/>
              </a:ext>
            </a:extLst>
          </p:cNvPr>
          <p:cNvSpPr/>
          <p:nvPr/>
        </p:nvSpPr>
        <p:spPr>
          <a:xfrm>
            <a:off x="8059642" y="6021626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BackEasy">
            <a:hlinkHover r:id="rId16" action="ppaction://hlinksldjump"/>
            <a:extLst>
              <a:ext uri="{FF2B5EF4-FFF2-40B4-BE49-F238E27FC236}">
                <a16:creationId xmlns:a16="http://schemas.microsoft.com/office/drawing/2014/main" id="{FB200F48-733E-4BA0-85D8-54565B606D23}"/>
              </a:ext>
            </a:extLst>
          </p:cNvPr>
          <p:cNvSpPr/>
          <p:nvPr/>
        </p:nvSpPr>
        <p:spPr>
          <a:xfrm>
            <a:off x="6818965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BackEasy">
            <a:hlinkHover r:id="rId25" action="ppaction://hlinksldjump"/>
            <a:extLst>
              <a:ext uri="{FF2B5EF4-FFF2-40B4-BE49-F238E27FC236}">
                <a16:creationId xmlns:a16="http://schemas.microsoft.com/office/drawing/2014/main" id="{8AFFAACE-4FD6-4F4E-8A4F-D5EEA088D3C5}"/>
              </a:ext>
            </a:extLst>
          </p:cNvPr>
          <p:cNvSpPr/>
          <p:nvPr/>
        </p:nvSpPr>
        <p:spPr>
          <a:xfrm>
            <a:off x="5539898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ackEasy">
            <a:hlinkClick r:id="" action="ppaction://hlinkshowjump?jump=nextslide"/>
            <a:hlinkHover r:id="rId9" action="ppaction://hlinksldjump"/>
            <a:extLst>
              <a:ext uri="{FF2B5EF4-FFF2-40B4-BE49-F238E27FC236}">
                <a16:creationId xmlns:a16="http://schemas.microsoft.com/office/drawing/2014/main" id="{BE49DCC1-AFFE-4C77-8835-F803113CBFF5}"/>
              </a:ext>
            </a:extLst>
          </p:cNvPr>
          <p:cNvSpPr/>
          <p:nvPr/>
        </p:nvSpPr>
        <p:spPr>
          <a:xfrm>
            <a:off x="3042515" y="5994402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ackEasy">
            <a:hlinkHover r:id="rId19" action="ppaction://hlinksldjump"/>
            <a:extLst>
              <a:ext uri="{FF2B5EF4-FFF2-40B4-BE49-F238E27FC236}">
                <a16:creationId xmlns:a16="http://schemas.microsoft.com/office/drawing/2014/main" id="{80FC57F4-48A7-4854-8608-71415917F0E8}"/>
              </a:ext>
            </a:extLst>
          </p:cNvPr>
          <p:cNvSpPr/>
          <p:nvPr/>
        </p:nvSpPr>
        <p:spPr>
          <a:xfrm>
            <a:off x="1788896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BackEasy">
            <a:hlinkHover r:id="rId22" action="ppaction://hlinksldjump"/>
            <a:extLst>
              <a:ext uri="{FF2B5EF4-FFF2-40B4-BE49-F238E27FC236}">
                <a16:creationId xmlns:a16="http://schemas.microsoft.com/office/drawing/2014/main" id="{DB2FEBEA-CBA8-4D21-A5D4-E526808A64D7}"/>
              </a:ext>
            </a:extLst>
          </p:cNvPr>
          <p:cNvSpPr/>
          <p:nvPr/>
        </p:nvSpPr>
        <p:spPr>
          <a:xfrm>
            <a:off x="468327" y="5984439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ottom White Fill" hidden="1">
            <a:extLst>
              <a:ext uri="{FF2B5EF4-FFF2-40B4-BE49-F238E27FC236}">
                <a16:creationId xmlns:a16="http://schemas.microsoft.com/office/drawing/2014/main" id="{3D63EBC3-A69D-467E-88E8-F47BFB1C8371}"/>
              </a:ext>
            </a:extLst>
          </p:cNvPr>
          <p:cNvSpPr/>
          <p:nvPr/>
        </p:nvSpPr>
        <p:spPr>
          <a:xfrm flipV="1">
            <a:off x="386780" y="5940081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9270FDD-38E0-4F66-8953-F23428FFDDA3}"/>
              </a:ext>
            </a:extLst>
          </p:cNvPr>
          <p:cNvSpPr/>
          <p:nvPr/>
        </p:nvSpPr>
        <p:spPr>
          <a:xfrm>
            <a:off x="3890524" y="5663272"/>
            <a:ext cx="1377897" cy="367148"/>
          </a:xfrm>
          <a:prstGeom prst="roundRect">
            <a:avLst>
              <a:gd name="adj" fmla="val 8846"/>
            </a:avLst>
          </a:prstGeom>
          <a:solidFill>
            <a:schemeClr val="bg1"/>
          </a:solidFill>
          <a:ln>
            <a:solidFill>
              <a:srgbClr val="7F818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Chỉnh</a:t>
            </a:r>
            <a:r>
              <a:rPr lang="en-US" sz="16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sửa</a:t>
            </a:r>
            <a:endParaRPr lang="en-US" sz="1600" dirty="0">
              <a:solidFill>
                <a:srgbClr val="FFC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F8BDEB4-A46A-4665-A086-3B9132176905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67" name="Menu SideBar">
              <a:extLst>
                <a:ext uri="{FF2B5EF4-FFF2-40B4-BE49-F238E27FC236}">
                  <a16:creationId xmlns:a16="http://schemas.microsoft.com/office/drawing/2014/main" id="{56344441-C1CB-4DBB-9AEE-ECAC88559E56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Icon Expand">
              <a:extLst>
                <a:ext uri="{FF2B5EF4-FFF2-40B4-BE49-F238E27FC236}">
                  <a16:creationId xmlns:a16="http://schemas.microsoft.com/office/drawing/2014/main" id="{37FA277D-8E32-4D02-A8E1-B35256E2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73" name="Spaced Repetition">
              <a:hlinkClick r:id="rId30" action="ppaction://hlinksldjump"/>
              <a:extLst>
                <a:ext uri="{FF2B5EF4-FFF2-40B4-BE49-F238E27FC236}">
                  <a16:creationId xmlns:a16="http://schemas.microsoft.com/office/drawing/2014/main" id="{8ABEC526-4234-436F-86F7-58869850737C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74" name="Flashcard">
              <a:hlinkClick r:id="rId31" action="ppaction://hlinksldjump"/>
              <a:extLst>
                <a:ext uri="{FF2B5EF4-FFF2-40B4-BE49-F238E27FC236}">
                  <a16:creationId xmlns:a16="http://schemas.microsoft.com/office/drawing/2014/main" id="{95DCC177-DE92-4C4E-AD1D-A3F30AC4A44F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75" name="Anki">
              <a:hlinkClick r:id="rId32" action="ppaction://hlinksldjump"/>
              <a:extLst>
                <a:ext uri="{FF2B5EF4-FFF2-40B4-BE49-F238E27FC236}">
                  <a16:creationId xmlns:a16="http://schemas.microsoft.com/office/drawing/2014/main" id="{21E3E3A1-B212-4521-8958-0DEB4F79BAF6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76" name="BoxUserName">
              <a:extLst>
                <a:ext uri="{FF2B5EF4-FFF2-40B4-BE49-F238E27FC236}">
                  <a16:creationId xmlns:a16="http://schemas.microsoft.com/office/drawing/2014/main" id="{9F4FA146-3D95-46EA-9B46-B1BA8ED61953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77" name="Avatar Box">
              <a:extLst>
                <a:ext uri="{FF2B5EF4-FFF2-40B4-BE49-F238E27FC236}">
                  <a16:creationId xmlns:a16="http://schemas.microsoft.com/office/drawing/2014/main" id="{92E14EFA-4F65-44AA-AB75-A617B595D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78" name="TextUserName">
              <a:extLst>
                <a:ext uri="{FF2B5EF4-FFF2-40B4-BE49-F238E27FC236}">
                  <a16:creationId xmlns:a16="http://schemas.microsoft.com/office/drawing/2014/main" id="{7F14BB6D-125B-4F5C-AEE2-12D67815ACE7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</a:p>
          </p:txBody>
        </p:sp>
        <p:sp>
          <p:nvSpPr>
            <p:cNvPr id="79" name="Example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81337B-58CD-4879-B598-E3CA1588654E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80" name="Example">
              <a:hlinkClick r:id="rId34" action="ppaction://hlinksldjump"/>
              <a:extLst>
                <a:ext uri="{FF2B5EF4-FFF2-40B4-BE49-F238E27FC236}">
                  <a16:creationId xmlns:a16="http://schemas.microsoft.com/office/drawing/2014/main" id="{1B6C0617-6FE2-4CFF-8E04-9A5EDD48A5CE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6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tween">
            <a:extLst>
              <a:ext uri="{FF2B5EF4-FFF2-40B4-BE49-F238E27FC236}">
                <a16:creationId xmlns:a16="http://schemas.microsoft.com/office/drawing/2014/main" id="{FB5BE46F-C74F-4EA3-A4D3-20D73C8AFFED}"/>
              </a:ext>
            </a:extLst>
          </p:cNvPr>
          <p:cNvSpPr/>
          <p:nvPr/>
        </p:nvSpPr>
        <p:spPr>
          <a:xfrm>
            <a:off x="386780" y="914400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Top">
            <a:extLst>
              <a:ext uri="{FF2B5EF4-FFF2-40B4-BE49-F238E27FC236}">
                <a16:creationId xmlns:a16="http://schemas.microsoft.com/office/drawing/2014/main" id="{5F908D5A-DF5A-4F9F-84CE-937AFB00AAED}"/>
              </a:ext>
            </a:extLst>
          </p:cNvPr>
          <p:cNvGrpSpPr/>
          <p:nvPr/>
        </p:nvGrpSpPr>
        <p:grpSpPr>
          <a:xfrm>
            <a:off x="386780" y="228600"/>
            <a:ext cx="11430000" cy="685800"/>
            <a:chOff x="386780" y="228600"/>
            <a:chExt cx="11430000" cy="685800"/>
          </a:xfrm>
        </p:grpSpPr>
        <p:sp>
          <p:nvSpPr>
            <p:cNvPr id="2" name="Top Fill">
              <a:extLst>
                <a:ext uri="{FF2B5EF4-FFF2-40B4-BE49-F238E27FC236}">
                  <a16:creationId xmlns:a16="http://schemas.microsoft.com/office/drawing/2014/main" id="{018A639A-20A1-49C3-8D73-E03FBABFCC71}"/>
                </a:ext>
              </a:extLst>
            </p:cNvPr>
            <p:cNvSpPr/>
            <p:nvPr/>
          </p:nvSpPr>
          <p:spPr>
            <a:xfrm>
              <a:off x="386780" y="228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hẻ học tập">
              <a:extLst>
                <a:ext uri="{FF2B5EF4-FFF2-40B4-BE49-F238E27FC236}">
                  <a16:creationId xmlns:a16="http://schemas.microsoft.com/office/drawing/2014/main" id="{20FEFA13-0BE3-4DA4-9893-91FFAD7CA349}"/>
                </a:ext>
              </a:extLst>
            </p:cNvPr>
            <p:cNvSpPr txBox="1"/>
            <p:nvPr/>
          </p:nvSpPr>
          <p:spPr>
            <a:xfrm>
              <a:off x="4830028" y="386834"/>
              <a:ext cx="254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Thẻ học tập</a:t>
              </a:r>
            </a:p>
          </p:txBody>
        </p:sp>
      </p:grpSp>
      <p:sp>
        <p:nvSpPr>
          <p:cNvPr id="8" name="Rule cao 0.75&quot;" hidden="1">
            <a:extLst>
              <a:ext uri="{FF2B5EF4-FFF2-40B4-BE49-F238E27FC236}">
                <a16:creationId xmlns:a16="http://schemas.microsoft.com/office/drawing/2014/main" id="{3B1B8615-2F79-495C-B17E-DCD2E5BDDDE2}"/>
              </a:ext>
            </a:extLst>
          </p:cNvPr>
          <p:cNvSpPr/>
          <p:nvPr/>
        </p:nvSpPr>
        <p:spPr>
          <a:xfrm>
            <a:off x="557048" y="5943600"/>
            <a:ext cx="11077904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B6A71-AC5B-46B7-AD5E-4A240C093079}"/>
              </a:ext>
            </a:extLst>
          </p:cNvPr>
          <p:cNvSpPr txBox="1"/>
          <p:nvPr/>
        </p:nvSpPr>
        <p:spPr>
          <a:xfrm>
            <a:off x="386780" y="914400"/>
            <a:ext cx="4226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A1A4B1"/>
                </a:solidFill>
              </a:rPr>
              <a:t>RemNote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MOS 3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Cuối Kỳ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3D492-4120-4F6D-B154-4E2B33DC7DEA}"/>
              </a:ext>
            </a:extLst>
          </p:cNvPr>
          <p:cNvSpPr txBox="1"/>
          <p:nvPr/>
        </p:nvSpPr>
        <p:spPr>
          <a:xfrm>
            <a:off x="490888" y="1722922"/>
            <a:ext cx="317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sz="2500" b="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B423-9897-45C3-A374-E72676715501}"/>
              </a:ext>
            </a:extLst>
          </p:cNvPr>
          <p:cNvSpPr txBox="1"/>
          <p:nvPr/>
        </p:nvSpPr>
        <p:spPr>
          <a:xfrm>
            <a:off x="808522" y="1706078"/>
            <a:ext cx="20405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OOP:: </a:t>
            </a:r>
            <a:r>
              <a:rPr lang="en-US" sz="2500" b="1">
                <a:solidFill>
                  <a:srgbClr val="7030A0"/>
                </a:solidFill>
              </a:rPr>
              <a:t>[…]</a:t>
            </a:r>
          </a:p>
        </p:txBody>
      </p:sp>
      <p:grpSp>
        <p:nvGrpSpPr>
          <p:cNvPr id="23" name="OpenSidebar">
            <a:extLst>
              <a:ext uri="{FF2B5EF4-FFF2-40B4-BE49-F238E27FC236}">
                <a16:creationId xmlns:a16="http://schemas.microsoft.com/office/drawing/2014/main" id="{ABB96482-BD78-4F0D-B2A4-D4F13585832D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F1D53-6589-4393-932A-C83B5C4E2A16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83BF4D-A014-4616-A74A-858BED614E5C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B469F4-43CC-466C-A9FB-53986AE73E3B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nswer">
            <a:extLst>
              <a:ext uri="{FF2B5EF4-FFF2-40B4-BE49-F238E27FC236}">
                <a16:creationId xmlns:a16="http://schemas.microsoft.com/office/drawing/2014/main" id="{FB0FA02A-4696-4A1F-A1FF-BB74076AB300}"/>
              </a:ext>
            </a:extLst>
          </p:cNvPr>
          <p:cNvSpPr txBox="1"/>
          <p:nvPr/>
        </p:nvSpPr>
        <p:spPr>
          <a:xfrm>
            <a:off x="1668408" y="1714500"/>
            <a:ext cx="4226317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/>
              <a:t>Oriented-object programming</a:t>
            </a:r>
          </a:p>
        </p:txBody>
      </p:sp>
      <p:pic>
        <p:nvPicPr>
          <p:cNvPr id="55" name="ExitFullscreen">
            <a:extLst>
              <a:ext uri="{FF2B5EF4-FFF2-40B4-BE49-F238E27FC236}">
                <a16:creationId xmlns:a16="http://schemas.microsoft.com/office/drawing/2014/main" id="{E2AFABA5-3A1F-4A1A-AD83-05A26CEE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020" y="381000"/>
            <a:ext cx="381000" cy="381000"/>
          </a:xfrm>
          <a:prstGeom prst="rect">
            <a:avLst/>
          </a:prstGeom>
        </p:spPr>
      </p:pic>
      <p:grpSp>
        <p:nvGrpSpPr>
          <p:cNvPr id="13" name="Bottom" hidden="1">
            <a:extLst>
              <a:ext uri="{FF2B5EF4-FFF2-40B4-BE49-F238E27FC236}">
                <a16:creationId xmlns:a16="http://schemas.microsoft.com/office/drawing/2014/main" id="{E075F5A8-CD29-418B-8437-4594AB1B5B13}"/>
              </a:ext>
            </a:extLst>
          </p:cNvPr>
          <p:cNvGrpSpPr/>
          <p:nvPr/>
        </p:nvGrpSpPr>
        <p:grpSpPr>
          <a:xfrm>
            <a:off x="386780" y="5943600"/>
            <a:ext cx="11430000" cy="685800"/>
            <a:chOff x="386780" y="5943600"/>
            <a:chExt cx="11430000" cy="685800"/>
          </a:xfrm>
        </p:grpSpPr>
        <p:sp>
          <p:nvSpPr>
            <p:cNvPr id="12" name="Bottom Fill">
              <a:extLst>
                <a:ext uri="{FF2B5EF4-FFF2-40B4-BE49-F238E27FC236}">
                  <a16:creationId xmlns:a16="http://schemas.microsoft.com/office/drawing/2014/main" id="{12AE03FF-B235-4C04-AC31-4E00560DB9AB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ow Answer">
              <a:extLst>
                <a:ext uri="{FF2B5EF4-FFF2-40B4-BE49-F238E27FC236}">
                  <a16:creationId xmlns:a16="http://schemas.microsoft.com/office/drawing/2014/main" id="{9833BAD9-FAED-468B-8159-A4F384842B5A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sp>
        <p:nvSpPr>
          <p:cNvPr id="44" name="Bottom Fill">
            <a:extLst>
              <a:ext uri="{FF2B5EF4-FFF2-40B4-BE49-F238E27FC236}">
                <a16:creationId xmlns:a16="http://schemas.microsoft.com/office/drawing/2014/main" id="{C0B2A019-1983-4B9B-B03F-E79236D18653}"/>
              </a:ext>
            </a:extLst>
          </p:cNvPr>
          <p:cNvSpPr/>
          <p:nvPr/>
        </p:nvSpPr>
        <p:spPr>
          <a:xfrm flipV="1">
            <a:off x="386780" y="5945625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>
            <a:hlinkHover r:id="rId4" action="ppaction://hlinksldjump"/>
            <a:extLst>
              <a:ext uri="{FF2B5EF4-FFF2-40B4-BE49-F238E27FC236}">
                <a16:creationId xmlns:a16="http://schemas.microsoft.com/office/drawing/2014/main" id="{2B132728-089A-42E6-AA4B-D0387DA95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0170" y="6140888"/>
            <a:ext cx="295275" cy="295275"/>
          </a:xfrm>
          <a:prstGeom prst="rect">
            <a:avLst/>
          </a:prstGeom>
        </p:spPr>
      </p:pic>
      <p:grpSp>
        <p:nvGrpSpPr>
          <p:cNvPr id="5" name="Experimental">
            <a:extLst>
              <a:ext uri="{FF2B5EF4-FFF2-40B4-BE49-F238E27FC236}">
                <a16:creationId xmlns:a16="http://schemas.microsoft.com/office/drawing/2014/main" id="{4A72B62B-BEC7-41F9-951B-E0E0F1C96A53}"/>
              </a:ext>
            </a:extLst>
          </p:cNvPr>
          <p:cNvGrpSpPr/>
          <p:nvPr/>
        </p:nvGrpSpPr>
        <p:grpSpPr>
          <a:xfrm>
            <a:off x="3022388" y="6007100"/>
            <a:ext cx="1109133" cy="558800"/>
            <a:chOff x="3022388" y="6007100"/>
            <a:chExt cx="1109133" cy="558800"/>
          </a:xfrm>
        </p:grpSpPr>
        <p:sp>
          <p:nvSpPr>
            <p:cNvPr id="46" name="BackEasy">
              <a:extLst>
                <a:ext uri="{FF2B5EF4-FFF2-40B4-BE49-F238E27FC236}">
                  <a16:creationId xmlns:a16="http://schemas.microsoft.com/office/drawing/2014/main" id="{7949609F-FB36-4E76-94A1-BBC4D638E069}"/>
                </a:ext>
              </a:extLst>
            </p:cNvPr>
            <p:cNvSpPr/>
            <p:nvPr/>
          </p:nvSpPr>
          <p:spPr>
            <a:xfrm>
              <a:off x="3022388" y="6007100"/>
              <a:ext cx="1109133" cy="5588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3DotsBottom">
              <a:extLst>
                <a:ext uri="{FF2B5EF4-FFF2-40B4-BE49-F238E27FC236}">
                  <a16:creationId xmlns:a16="http://schemas.microsoft.com/office/drawing/2014/main" id="{AF3D498D-79FF-497D-870E-935A43AEFE71}"/>
                </a:ext>
              </a:extLst>
            </p:cNvPr>
            <p:cNvGrpSpPr/>
            <p:nvPr/>
          </p:nvGrpSpPr>
          <p:grpSpPr>
            <a:xfrm>
              <a:off x="3426266" y="6246138"/>
              <a:ext cx="308855" cy="84720"/>
              <a:chOff x="182033" y="-258394"/>
              <a:chExt cx="308855" cy="8472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134D8F5-D49D-43F3-97BD-90FD608E68D3}"/>
                  </a:ext>
                </a:extLst>
              </p:cNvPr>
              <p:cNvSpPr/>
              <p:nvPr/>
            </p:nvSpPr>
            <p:spPr>
              <a:xfrm>
                <a:off x="182033" y="-258340"/>
                <a:ext cx="84666" cy="84666"/>
              </a:xfrm>
              <a:prstGeom prst="ellipse">
                <a:avLst/>
              </a:prstGeom>
              <a:solidFill>
                <a:srgbClr val="5055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F540A5A-E381-4A52-B9B1-8BFB6B4B32A4}"/>
                  </a:ext>
                </a:extLst>
              </p:cNvPr>
              <p:cNvSpPr/>
              <p:nvPr/>
            </p:nvSpPr>
            <p:spPr>
              <a:xfrm>
                <a:off x="292100" y="-258394"/>
                <a:ext cx="84666" cy="84666"/>
              </a:xfrm>
              <a:prstGeom prst="ellipse">
                <a:avLst/>
              </a:prstGeom>
              <a:solidFill>
                <a:srgbClr val="5055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F02DDDD-34B4-4A0C-9C9C-433238C8D4E0}"/>
                  </a:ext>
                </a:extLst>
              </p:cNvPr>
              <p:cNvSpPr/>
              <p:nvPr/>
            </p:nvSpPr>
            <p:spPr>
              <a:xfrm>
                <a:off x="406222" y="-258394"/>
                <a:ext cx="84666" cy="84666"/>
              </a:xfrm>
              <a:prstGeom prst="ellipse">
                <a:avLst/>
              </a:prstGeom>
              <a:solidFill>
                <a:srgbClr val="5055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1" name="Graphic 60">
            <a:hlinkHover r:id="rId7" action="ppaction://hlinksldjump"/>
            <a:extLst>
              <a:ext uri="{FF2B5EF4-FFF2-40B4-BE49-F238E27FC236}">
                <a16:creationId xmlns:a16="http://schemas.microsoft.com/office/drawing/2014/main" id="{C6C3733F-860F-4AF4-BAF8-D29A3166B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133" y="6145650"/>
            <a:ext cx="285750" cy="285750"/>
          </a:xfrm>
          <a:prstGeom prst="rect">
            <a:avLst/>
          </a:prstGeom>
        </p:spPr>
      </p:pic>
      <p:pic>
        <p:nvPicPr>
          <p:cNvPr id="62" name="Graphic 61">
            <a:hlinkHover r:id="rId10" action="ppaction://hlinksldjump"/>
            <a:extLst>
              <a:ext uri="{FF2B5EF4-FFF2-40B4-BE49-F238E27FC236}">
                <a16:creationId xmlns:a16="http://schemas.microsoft.com/office/drawing/2014/main" id="{7B75B3DC-B211-4509-9D93-D4662BA6D8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1334" y="6145650"/>
            <a:ext cx="285750" cy="285750"/>
          </a:xfrm>
          <a:prstGeom prst="rect">
            <a:avLst/>
          </a:prstGeom>
        </p:spPr>
      </p:pic>
      <p:pic>
        <p:nvPicPr>
          <p:cNvPr id="63" name="Graphic 62">
            <a:hlinkHover r:id="rId13" action="ppaction://hlinksldjump"/>
            <a:extLst>
              <a:ext uri="{FF2B5EF4-FFF2-40B4-BE49-F238E27FC236}">
                <a16:creationId xmlns:a16="http://schemas.microsoft.com/office/drawing/2014/main" id="{257BD6E0-85F8-481D-A5D3-36C1A8BA4F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16015" y="6145650"/>
            <a:ext cx="295275" cy="285750"/>
          </a:xfrm>
          <a:prstGeom prst="rect">
            <a:avLst/>
          </a:prstGeom>
        </p:spPr>
      </p:pic>
      <p:pic>
        <p:nvPicPr>
          <p:cNvPr id="64" name="Graphic 63">
            <a:hlinkClick r:id="rId16" action="ppaction://hlinksldjump"/>
            <a:extLst>
              <a:ext uri="{FF2B5EF4-FFF2-40B4-BE49-F238E27FC236}">
                <a16:creationId xmlns:a16="http://schemas.microsoft.com/office/drawing/2014/main" id="{429297BD-AE5D-45FA-BA8B-7C7F2A994B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68430" y="6174225"/>
            <a:ext cx="266700" cy="228600"/>
          </a:xfrm>
          <a:prstGeom prst="rect">
            <a:avLst/>
          </a:prstGeom>
        </p:spPr>
      </p:pic>
      <p:pic>
        <p:nvPicPr>
          <p:cNvPr id="65" name="Graphic 64">
            <a:hlinkHover r:id="rId19" action="ppaction://hlinksldjump"/>
            <a:extLst>
              <a:ext uri="{FF2B5EF4-FFF2-40B4-BE49-F238E27FC236}">
                <a16:creationId xmlns:a16="http://schemas.microsoft.com/office/drawing/2014/main" id="{C4CDCF02-A178-4C53-A742-49718F3E4A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06214" y="6159938"/>
            <a:ext cx="266700" cy="257175"/>
          </a:xfrm>
          <a:prstGeom prst="rect">
            <a:avLst/>
          </a:prstGeom>
        </p:spPr>
      </p:pic>
      <p:pic>
        <p:nvPicPr>
          <p:cNvPr id="66" name="Graphic 65">
            <a:hlinkHover r:id="rId22" action="ppaction://hlinksldjump"/>
            <a:extLst>
              <a:ext uri="{FF2B5EF4-FFF2-40B4-BE49-F238E27FC236}">
                <a16:creationId xmlns:a16="http://schemas.microsoft.com/office/drawing/2014/main" id="{131FC03E-B326-4991-B748-D8D5F29995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76356" y="6131363"/>
            <a:ext cx="295275" cy="314325"/>
          </a:xfrm>
          <a:prstGeom prst="rect">
            <a:avLst/>
          </a:prstGeom>
        </p:spPr>
      </p:pic>
      <p:pic>
        <p:nvPicPr>
          <p:cNvPr id="67" name="Graphic 66">
            <a:hlinkHover r:id="rId25" action="ppaction://hlinksldjump"/>
            <a:extLst>
              <a:ext uri="{FF2B5EF4-FFF2-40B4-BE49-F238E27FC236}">
                <a16:creationId xmlns:a16="http://schemas.microsoft.com/office/drawing/2014/main" id="{B647E9E3-FB85-436E-B794-6BB33F63C94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3283" y="6136125"/>
            <a:ext cx="295275" cy="304800"/>
          </a:xfrm>
          <a:prstGeom prst="rect">
            <a:avLst/>
          </a:prstGeom>
        </p:spPr>
      </p:pic>
      <p:sp>
        <p:nvSpPr>
          <p:cNvPr id="43" name="BackEasy">
            <a:hlinkHover r:id="rId7" action="ppaction://hlinksldjump"/>
            <a:extLst>
              <a:ext uri="{FF2B5EF4-FFF2-40B4-BE49-F238E27FC236}">
                <a16:creationId xmlns:a16="http://schemas.microsoft.com/office/drawing/2014/main" id="{A62CBD18-E910-49AA-AAEE-60ED8FA2E4F1}"/>
              </a:ext>
            </a:extLst>
          </p:cNvPr>
          <p:cNvSpPr/>
          <p:nvPr/>
        </p:nvSpPr>
        <p:spPr>
          <a:xfrm>
            <a:off x="9296441" y="601436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ckEasy">
            <a:hlinkHover r:id="rId4" action="ppaction://hlinksldjump"/>
            <a:extLst>
              <a:ext uri="{FF2B5EF4-FFF2-40B4-BE49-F238E27FC236}">
                <a16:creationId xmlns:a16="http://schemas.microsoft.com/office/drawing/2014/main" id="{B75ECD59-728C-4D50-98A6-F04914878423}"/>
              </a:ext>
            </a:extLst>
          </p:cNvPr>
          <p:cNvSpPr/>
          <p:nvPr/>
        </p:nvSpPr>
        <p:spPr>
          <a:xfrm>
            <a:off x="10542235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ackEasy">
            <a:hlinkHover r:id="rId10" action="ppaction://hlinksldjump"/>
            <a:extLst>
              <a:ext uri="{FF2B5EF4-FFF2-40B4-BE49-F238E27FC236}">
                <a16:creationId xmlns:a16="http://schemas.microsoft.com/office/drawing/2014/main" id="{349A89F3-654E-44C5-AD9C-64288452AF6E}"/>
              </a:ext>
            </a:extLst>
          </p:cNvPr>
          <p:cNvSpPr/>
          <p:nvPr/>
        </p:nvSpPr>
        <p:spPr>
          <a:xfrm>
            <a:off x="8059642" y="6021626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BackEasy">
            <a:hlinkHover r:id="rId13" action="ppaction://hlinksldjump"/>
            <a:extLst>
              <a:ext uri="{FF2B5EF4-FFF2-40B4-BE49-F238E27FC236}">
                <a16:creationId xmlns:a16="http://schemas.microsoft.com/office/drawing/2014/main" id="{A29937D4-8DC4-4633-A0BF-53FF636F0260}"/>
              </a:ext>
            </a:extLst>
          </p:cNvPr>
          <p:cNvSpPr/>
          <p:nvPr/>
        </p:nvSpPr>
        <p:spPr>
          <a:xfrm>
            <a:off x="6818965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ackEasy">
            <a:hlinkHover r:id="rId16" action="ppaction://hlinksldjump"/>
            <a:extLst>
              <a:ext uri="{FF2B5EF4-FFF2-40B4-BE49-F238E27FC236}">
                <a16:creationId xmlns:a16="http://schemas.microsoft.com/office/drawing/2014/main" id="{3740C18B-C34C-4D79-AF27-5A8DBCAEB573}"/>
              </a:ext>
            </a:extLst>
          </p:cNvPr>
          <p:cNvSpPr/>
          <p:nvPr/>
        </p:nvSpPr>
        <p:spPr>
          <a:xfrm>
            <a:off x="5539898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BackEasy">
            <a:hlinkClick r:id="rId19" action="ppaction://hlinksldjump"/>
            <a:extLst>
              <a:ext uri="{FF2B5EF4-FFF2-40B4-BE49-F238E27FC236}">
                <a16:creationId xmlns:a16="http://schemas.microsoft.com/office/drawing/2014/main" id="{A174D83B-DDE6-43A9-8ED0-BDCB3C7AF279}"/>
              </a:ext>
            </a:extLst>
          </p:cNvPr>
          <p:cNvSpPr/>
          <p:nvPr/>
        </p:nvSpPr>
        <p:spPr>
          <a:xfrm>
            <a:off x="4248856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ackEasy">
            <a:hlinkHover r:id="rId19" action="ppaction://hlinksldjump"/>
            <a:extLst>
              <a:ext uri="{FF2B5EF4-FFF2-40B4-BE49-F238E27FC236}">
                <a16:creationId xmlns:a16="http://schemas.microsoft.com/office/drawing/2014/main" id="{1ED0B186-870C-48A2-8701-E5A75BD1DA9E}"/>
              </a:ext>
            </a:extLst>
          </p:cNvPr>
          <p:cNvSpPr/>
          <p:nvPr/>
        </p:nvSpPr>
        <p:spPr>
          <a:xfrm>
            <a:off x="4238788" y="603603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ackEasy">
            <a:hlinkHover r:id="rId22" action="ppaction://hlinksldjump"/>
            <a:extLst>
              <a:ext uri="{FF2B5EF4-FFF2-40B4-BE49-F238E27FC236}">
                <a16:creationId xmlns:a16="http://schemas.microsoft.com/office/drawing/2014/main" id="{66BE69D5-4D8F-4802-8C5E-216096CDA2A6}"/>
              </a:ext>
            </a:extLst>
          </p:cNvPr>
          <p:cNvSpPr/>
          <p:nvPr/>
        </p:nvSpPr>
        <p:spPr>
          <a:xfrm>
            <a:off x="1788896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BackEasy">
            <a:hlinkHover r:id="rId25" action="ppaction://hlinksldjump"/>
            <a:extLst>
              <a:ext uri="{FF2B5EF4-FFF2-40B4-BE49-F238E27FC236}">
                <a16:creationId xmlns:a16="http://schemas.microsoft.com/office/drawing/2014/main" id="{C0FC79AF-8999-4101-B7E9-C71FC8C1A561}"/>
              </a:ext>
            </a:extLst>
          </p:cNvPr>
          <p:cNvSpPr/>
          <p:nvPr/>
        </p:nvSpPr>
        <p:spPr>
          <a:xfrm>
            <a:off x="468327" y="5984439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0A5C16-2E43-4487-A139-3597356CB33E}"/>
              </a:ext>
            </a:extLst>
          </p:cNvPr>
          <p:cNvSpPr/>
          <p:nvPr/>
        </p:nvSpPr>
        <p:spPr>
          <a:xfrm>
            <a:off x="3589901" y="4089400"/>
            <a:ext cx="4295334" cy="2082800"/>
          </a:xfrm>
          <a:prstGeom prst="roundRect">
            <a:avLst>
              <a:gd name="adj" fmla="val 8846"/>
            </a:avLst>
          </a:prstGeom>
          <a:solidFill>
            <a:schemeClr val="bg1"/>
          </a:solidFill>
          <a:ln>
            <a:solidFill>
              <a:srgbClr val="7F818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Peek at context document</a:t>
            </a:r>
          </a:p>
          <a:p>
            <a:endParaRPr lang="en-US" sz="1600" dirty="0">
              <a:solidFill>
                <a:srgbClr val="FFC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Swich</a:t>
            </a:r>
            <a:r>
              <a:rPr lang="en-US" sz="16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into folder Queue</a:t>
            </a:r>
          </a:p>
          <a:p>
            <a:endParaRPr lang="en-US" sz="1600" dirty="0">
              <a:solidFill>
                <a:srgbClr val="FFC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Suspend all cards in </a:t>
            </a:r>
            <a:r>
              <a:rPr lang="en-US" sz="1600" dirty="0" err="1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Thẻ</a:t>
            </a:r>
            <a:r>
              <a:rPr lang="en-US" sz="16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học</a:t>
            </a:r>
            <a:r>
              <a:rPr lang="en-US" sz="16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tập</a:t>
            </a:r>
            <a:endParaRPr lang="en-US" sz="16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3E447C-C252-41F3-99E0-B096AA299B27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68" name="Menu SideBar">
              <a:extLst>
                <a:ext uri="{FF2B5EF4-FFF2-40B4-BE49-F238E27FC236}">
                  <a16:creationId xmlns:a16="http://schemas.microsoft.com/office/drawing/2014/main" id="{B79980F2-621B-4851-937A-3F5D4598BC9D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con Expand">
              <a:extLst>
                <a:ext uri="{FF2B5EF4-FFF2-40B4-BE49-F238E27FC236}">
                  <a16:creationId xmlns:a16="http://schemas.microsoft.com/office/drawing/2014/main" id="{FCA7177A-0645-4AE2-B5E1-9FDFC6177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70" name="Spaced Repetition">
              <a:hlinkClick r:id="rId30" action="ppaction://hlinksldjump"/>
              <a:extLst>
                <a:ext uri="{FF2B5EF4-FFF2-40B4-BE49-F238E27FC236}">
                  <a16:creationId xmlns:a16="http://schemas.microsoft.com/office/drawing/2014/main" id="{EE78249D-29AD-44B8-A483-8751292D6C13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71" name="Flashcard">
              <a:hlinkClick r:id="rId31" action="ppaction://hlinksldjump"/>
              <a:extLst>
                <a:ext uri="{FF2B5EF4-FFF2-40B4-BE49-F238E27FC236}">
                  <a16:creationId xmlns:a16="http://schemas.microsoft.com/office/drawing/2014/main" id="{A9DF54FA-085B-44E3-8DE7-86A90349E94E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72" name="Anki">
              <a:hlinkClick r:id="rId32" action="ppaction://hlinksldjump"/>
              <a:extLst>
                <a:ext uri="{FF2B5EF4-FFF2-40B4-BE49-F238E27FC236}">
                  <a16:creationId xmlns:a16="http://schemas.microsoft.com/office/drawing/2014/main" id="{23803F79-1F88-48F8-B0DA-90D8DF9942EB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73" name="BoxUserName">
              <a:extLst>
                <a:ext uri="{FF2B5EF4-FFF2-40B4-BE49-F238E27FC236}">
                  <a16:creationId xmlns:a16="http://schemas.microsoft.com/office/drawing/2014/main" id="{BB1E45D8-5505-4EF6-BA82-436BD6E1DBC4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74" name="Avatar Box">
              <a:extLst>
                <a:ext uri="{FF2B5EF4-FFF2-40B4-BE49-F238E27FC236}">
                  <a16:creationId xmlns:a16="http://schemas.microsoft.com/office/drawing/2014/main" id="{2139D676-864C-4BA3-B232-AE57C68E87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75" name="TextUserName">
              <a:extLst>
                <a:ext uri="{FF2B5EF4-FFF2-40B4-BE49-F238E27FC236}">
                  <a16:creationId xmlns:a16="http://schemas.microsoft.com/office/drawing/2014/main" id="{4DA0D1BF-82B0-4AB9-B15D-6DEB1021954B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</a:p>
          </p:txBody>
        </p:sp>
        <p:sp>
          <p:nvSpPr>
            <p:cNvPr id="76" name="Example">
              <a:hlinkClick r:id="rId33" action="ppaction://hlinksldjump"/>
              <a:extLst>
                <a:ext uri="{FF2B5EF4-FFF2-40B4-BE49-F238E27FC236}">
                  <a16:creationId xmlns:a16="http://schemas.microsoft.com/office/drawing/2014/main" id="{1BA7F853-8251-4A06-8BE7-6DFF550443FB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77" name="Example">
              <a:hlinkClick r:id="rId34" action="ppaction://hlinksldjump"/>
              <a:extLst>
                <a:ext uri="{FF2B5EF4-FFF2-40B4-BE49-F238E27FC236}">
                  <a16:creationId xmlns:a16="http://schemas.microsoft.com/office/drawing/2014/main" id="{0FDCFC08-887A-486C-845B-CA7633BAFD62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69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tween">
            <a:extLst>
              <a:ext uri="{FF2B5EF4-FFF2-40B4-BE49-F238E27FC236}">
                <a16:creationId xmlns:a16="http://schemas.microsoft.com/office/drawing/2014/main" id="{FB5BE46F-C74F-4EA3-A4D3-20D73C8AFFED}"/>
              </a:ext>
            </a:extLst>
          </p:cNvPr>
          <p:cNvSpPr/>
          <p:nvPr/>
        </p:nvSpPr>
        <p:spPr>
          <a:xfrm>
            <a:off x="386780" y="914400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Top">
            <a:extLst>
              <a:ext uri="{FF2B5EF4-FFF2-40B4-BE49-F238E27FC236}">
                <a16:creationId xmlns:a16="http://schemas.microsoft.com/office/drawing/2014/main" id="{5F908D5A-DF5A-4F9F-84CE-937AFB00AAED}"/>
              </a:ext>
            </a:extLst>
          </p:cNvPr>
          <p:cNvGrpSpPr/>
          <p:nvPr/>
        </p:nvGrpSpPr>
        <p:grpSpPr>
          <a:xfrm>
            <a:off x="386780" y="228600"/>
            <a:ext cx="11430000" cy="685800"/>
            <a:chOff x="386780" y="228600"/>
            <a:chExt cx="11430000" cy="685800"/>
          </a:xfrm>
        </p:grpSpPr>
        <p:sp>
          <p:nvSpPr>
            <p:cNvPr id="2" name="Top Fill">
              <a:extLst>
                <a:ext uri="{FF2B5EF4-FFF2-40B4-BE49-F238E27FC236}">
                  <a16:creationId xmlns:a16="http://schemas.microsoft.com/office/drawing/2014/main" id="{018A639A-20A1-49C3-8D73-E03FBABFCC71}"/>
                </a:ext>
              </a:extLst>
            </p:cNvPr>
            <p:cNvSpPr/>
            <p:nvPr/>
          </p:nvSpPr>
          <p:spPr>
            <a:xfrm>
              <a:off x="386780" y="228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hẻ học tập">
              <a:extLst>
                <a:ext uri="{FF2B5EF4-FFF2-40B4-BE49-F238E27FC236}">
                  <a16:creationId xmlns:a16="http://schemas.microsoft.com/office/drawing/2014/main" id="{20FEFA13-0BE3-4DA4-9893-91FFAD7CA349}"/>
                </a:ext>
              </a:extLst>
            </p:cNvPr>
            <p:cNvSpPr txBox="1"/>
            <p:nvPr/>
          </p:nvSpPr>
          <p:spPr>
            <a:xfrm>
              <a:off x="4830028" y="386834"/>
              <a:ext cx="254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Thẻ học tập</a:t>
              </a:r>
            </a:p>
          </p:txBody>
        </p:sp>
      </p:grpSp>
      <p:sp>
        <p:nvSpPr>
          <p:cNvPr id="8" name="Rule cao 0.75&quot;" hidden="1">
            <a:extLst>
              <a:ext uri="{FF2B5EF4-FFF2-40B4-BE49-F238E27FC236}">
                <a16:creationId xmlns:a16="http://schemas.microsoft.com/office/drawing/2014/main" id="{3B1B8615-2F79-495C-B17E-DCD2E5BDDDE2}"/>
              </a:ext>
            </a:extLst>
          </p:cNvPr>
          <p:cNvSpPr/>
          <p:nvPr/>
        </p:nvSpPr>
        <p:spPr>
          <a:xfrm>
            <a:off x="557048" y="5943600"/>
            <a:ext cx="11077904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B6A71-AC5B-46B7-AD5E-4A240C093079}"/>
              </a:ext>
            </a:extLst>
          </p:cNvPr>
          <p:cNvSpPr txBox="1"/>
          <p:nvPr/>
        </p:nvSpPr>
        <p:spPr>
          <a:xfrm>
            <a:off x="386780" y="914400"/>
            <a:ext cx="4226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A1A4B1"/>
                </a:solidFill>
              </a:rPr>
              <a:t>RemNote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MOS 3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Cuối Kỳ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3D492-4120-4F6D-B154-4E2B33DC7DEA}"/>
              </a:ext>
            </a:extLst>
          </p:cNvPr>
          <p:cNvSpPr txBox="1"/>
          <p:nvPr/>
        </p:nvSpPr>
        <p:spPr>
          <a:xfrm>
            <a:off x="490888" y="1722922"/>
            <a:ext cx="317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sz="2500" b="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B423-9897-45C3-A374-E72676715501}"/>
              </a:ext>
            </a:extLst>
          </p:cNvPr>
          <p:cNvSpPr txBox="1"/>
          <p:nvPr/>
        </p:nvSpPr>
        <p:spPr>
          <a:xfrm>
            <a:off x="808522" y="1706078"/>
            <a:ext cx="20405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OOP:: </a:t>
            </a:r>
            <a:r>
              <a:rPr lang="en-US" sz="2500" b="1">
                <a:solidFill>
                  <a:srgbClr val="7030A0"/>
                </a:solidFill>
              </a:rPr>
              <a:t>[…]</a:t>
            </a:r>
          </a:p>
        </p:txBody>
      </p:sp>
      <p:grpSp>
        <p:nvGrpSpPr>
          <p:cNvPr id="23" name="OpenSidebar">
            <a:extLst>
              <a:ext uri="{FF2B5EF4-FFF2-40B4-BE49-F238E27FC236}">
                <a16:creationId xmlns:a16="http://schemas.microsoft.com/office/drawing/2014/main" id="{ABB96482-BD78-4F0D-B2A4-D4F13585832D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F1D53-6589-4393-932A-C83B5C4E2A16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83BF4D-A014-4616-A74A-858BED614E5C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B469F4-43CC-466C-A9FB-53986AE73E3B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Answer">
            <a:extLst>
              <a:ext uri="{FF2B5EF4-FFF2-40B4-BE49-F238E27FC236}">
                <a16:creationId xmlns:a16="http://schemas.microsoft.com/office/drawing/2014/main" id="{D056B3E1-72B8-464E-A7A5-80B99E6C4745}"/>
              </a:ext>
            </a:extLst>
          </p:cNvPr>
          <p:cNvSpPr txBox="1"/>
          <p:nvPr/>
        </p:nvSpPr>
        <p:spPr>
          <a:xfrm>
            <a:off x="1668408" y="1714500"/>
            <a:ext cx="4226317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/>
              <a:t>Oriented-object programming</a:t>
            </a:r>
          </a:p>
        </p:txBody>
      </p:sp>
      <p:pic>
        <p:nvPicPr>
          <p:cNvPr id="55" name="ExitFullscreen">
            <a:extLst>
              <a:ext uri="{FF2B5EF4-FFF2-40B4-BE49-F238E27FC236}">
                <a16:creationId xmlns:a16="http://schemas.microsoft.com/office/drawing/2014/main" id="{E2AFABA5-3A1F-4A1A-AD83-05A26CEE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020" y="381000"/>
            <a:ext cx="381000" cy="381000"/>
          </a:xfrm>
          <a:prstGeom prst="rect">
            <a:avLst/>
          </a:prstGeom>
        </p:spPr>
      </p:pic>
      <p:grpSp>
        <p:nvGrpSpPr>
          <p:cNvPr id="13" name="Bottom" hidden="1">
            <a:extLst>
              <a:ext uri="{FF2B5EF4-FFF2-40B4-BE49-F238E27FC236}">
                <a16:creationId xmlns:a16="http://schemas.microsoft.com/office/drawing/2014/main" id="{E075F5A8-CD29-418B-8437-4594AB1B5B13}"/>
              </a:ext>
            </a:extLst>
          </p:cNvPr>
          <p:cNvGrpSpPr/>
          <p:nvPr/>
        </p:nvGrpSpPr>
        <p:grpSpPr>
          <a:xfrm>
            <a:off x="386780" y="5943600"/>
            <a:ext cx="11430000" cy="685800"/>
            <a:chOff x="386780" y="5943600"/>
            <a:chExt cx="11430000" cy="685800"/>
          </a:xfrm>
        </p:grpSpPr>
        <p:sp>
          <p:nvSpPr>
            <p:cNvPr id="12" name="Bottom Fill">
              <a:extLst>
                <a:ext uri="{FF2B5EF4-FFF2-40B4-BE49-F238E27FC236}">
                  <a16:creationId xmlns:a16="http://schemas.microsoft.com/office/drawing/2014/main" id="{12AE03FF-B235-4C04-AC31-4E00560DB9AB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ow Answer">
              <a:extLst>
                <a:ext uri="{FF2B5EF4-FFF2-40B4-BE49-F238E27FC236}">
                  <a16:creationId xmlns:a16="http://schemas.microsoft.com/office/drawing/2014/main" id="{9833BAD9-FAED-468B-8159-A4F384842B5A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sp>
        <p:nvSpPr>
          <p:cNvPr id="42" name="Bottom Fill">
            <a:extLst>
              <a:ext uri="{FF2B5EF4-FFF2-40B4-BE49-F238E27FC236}">
                <a16:creationId xmlns:a16="http://schemas.microsoft.com/office/drawing/2014/main" id="{6E474C02-CEBD-4913-9704-C055C32D633E}"/>
              </a:ext>
            </a:extLst>
          </p:cNvPr>
          <p:cNvSpPr/>
          <p:nvPr/>
        </p:nvSpPr>
        <p:spPr>
          <a:xfrm flipV="1">
            <a:off x="386780" y="5945625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this">
            <a:extLst>
              <a:ext uri="{FF2B5EF4-FFF2-40B4-BE49-F238E27FC236}">
                <a16:creationId xmlns:a16="http://schemas.microsoft.com/office/drawing/2014/main" id="{688C9FC2-8050-44E5-878B-1F9E7B17CB3A}"/>
              </a:ext>
            </a:extLst>
          </p:cNvPr>
          <p:cNvGrpSpPr/>
          <p:nvPr/>
        </p:nvGrpSpPr>
        <p:grpSpPr>
          <a:xfrm>
            <a:off x="1769426" y="6007100"/>
            <a:ext cx="1109133" cy="558800"/>
            <a:chOff x="1769426" y="6007100"/>
            <a:chExt cx="1109133" cy="558800"/>
          </a:xfrm>
        </p:grpSpPr>
        <p:sp>
          <p:nvSpPr>
            <p:cNvPr id="43" name="BackEasy">
              <a:extLst>
                <a:ext uri="{FF2B5EF4-FFF2-40B4-BE49-F238E27FC236}">
                  <a16:creationId xmlns:a16="http://schemas.microsoft.com/office/drawing/2014/main" id="{30E8034D-444E-42D2-8E8C-7EAFD42C81F6}"/>
                </a:ext>
              </a:extLst>
            </p:cNvPr>
            <p:cNvSpPr/>
            <p:nvPr/>
          </p:nvSpPr>
          <p:spPr>
            <a:xfrm>
              <a:off x="1769426" y="6007100"/>
              <a:ext cx="1109133" cy="5588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37AB534E-2D36-4F24-8A12-7C3E5731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6356" y="6131363"/>
              <a:ext cx="295275" cy="314325"/>
            </a:xfrm>
            <a:prstGeom prst="rect">
              <a:avLst/>
            </a:prstGeom>
          </p:spPr>
        </p:pic>
      </p:grpSp>
      <p:pic>
        <p:nvPicPr>
          <p:cNvPr id="47" name="Graphic 46">
            <a:hlinkHover r:id="rId6" action="ppaction://hlinksldjump"/>
            <a:extLst>
              <a:ext uri="{FF2B5EF4-FFF2-40B4-BE49-F238E27FC236}">
                <a16:creationId xmlns:a16="http://schemas.microsoft.com/office/drawing/2014/main" id="{E174D0F8-429E-45A3-9C22-C05ACC1BC5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0170" y="6140888"/>
            <a:ext cx="295275" cy="295275"/>
          </a:xfrm>
          <a:prstGeom prst="rect">
            <a:avLst/>
          </a:prstGeom>
        </p:spPr>
      </p:pic>
      <p:grpSp>
        <p:nvGrpSpPr>
          <p:cNvPr id="49" name="3DotsBottom">
            <a:extLst>
              <a:ext uri="{FF2B5EF4-FFF2-40B4-BE49-F238E27FC236}">
                <a16:creationId xmlns:a16="http://schemas.microsoft.com/office/drawing/2014/main" id="{58261B68-EC10-47FC-A1AF-2183089E2C4E}"/>
              </a:ext>
            </a:extLst>
          </p:cNvPr>
          <p:cNvGrpSpPr/>
          <p:nvPr/>
        </p:nvGrpSpPr>
        <p:grpSpPr>
          <a:xfrm>
            <a:off x="3426266" y="6246138"/>
            <a:ext cx="308855" cy="84720"/>
            <a:chOff x="182033" y="-258394"/>
            <a:chExt cx="308855" cy="8472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7719374-F7AF-469C-8B26-195CA3E27DC6}"/>
                </a:ext>
              </a:extLst>
            </p:cNvPr>
            <p:cNvSpPr/>
            <p:nvPr/>
          </p:nvSpPr>
          <p:spPr>
            <a:xfrm>
              <a:off x="182033" y="-258340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2B26EB3-3CE9-47CB-8A37-8B1C12F51B96}"/>
                </a:ext>
              </a:extLst>
            </p:cNvPr>
            <p:cNvSpPr/>
            <p:nvPr/>
          </p:nvSpPr>
          <p:spPr>
            <a:xfrm>
              <a:off x="292100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49F9D7A-5FB9-4997-8B35-90B98F63341B}"/>
                </a:ext>
              </a:extLst>
            </p:cNvPr>
            <p:cNvSpPr/>
            <p:nvPr/>
          </p:nvSpPr>
          <p:spPr>
            <a:xfrm>
              <a:off x="406222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BackEasy">
            <a:hlinkHover r:id="rId9" action="ppaction://hlinksldjump"/>
            <a:extLst>
              <a:ext uri="{FF2B5EF4-FFF2-40B4-BE49-F238E27FC236}">
                <a16:creationId xmlns:a16="http://schemas.microsoft.com/office/drawing/2014/main" id="{CD927AEB-F36F-463B-8478-178CE01138FC}"/>
              </a:ext>
            </a:extLst>
          </p:cNvPr>
          <p:cNvSpPr/>
          <p:nvPr/>
        </p:nvSpPr>
        <p:spPr>
          <a:xfrm>
            <a:off x="3030097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57">
            <a:hlinkHover r:id="rId10" action="ppaction://hlinksldjump"/>
            <a:extLst>
              <a:ext uri="{FF2B5EF4-FFF2-40B4-BE49-F238E27FC236}">
                <a16:creationId xmlns:a16="http://schemas.microsoft.com/office/drawing/2014/main" id="{8D650C8B-325E-457D-B153-5A95186CAB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8133" y="6145650"/>
            <a:ext cx="285750" cy="285750"/>
          </a:xfrm>
          <a:prstGeom prst="rect">
            <a:avLst/>
          </a:prstGeom>
        </p:spPr>
      </p:pic>
      <p:pic>
        <p:nvPicPr>
          <p:cNvPr id="59" name="Graphic 58">
            <a:hlinkHover r:id="rId13" action="ppaction://hlinksldjump"/>
            <a:extLst>
              <a:ext uri="{FF2B5EF4-FFF2-40B4-BE49-F238E27FC236}">
                <a16:creationId xmlns:a16="http://schemas.microsoft.com/office/drawing/2014/main" id="{8CBD89DF-6604-4DA6-9F58-CEF89CC16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1334" y="6145650"/>
            <a:ext cx="285750" cy="285750"/>
          </a:xfrm>
          <a:prstGeom prst="rect">
            <a:avLst/>
          </a:prstGeom>
        </p:spPr>
      </p:pic>
      <p:pic>
        <p:nvPicPr>
          <p:cNvPr id="68" name="Graphic 67">
            <a:hlinkHover r:id="rId16" action="ppaction://hlinksldjump"/>
            <a:extLst>
              <a:ext uri="{FF2B5EF4-FFF2-40B4-BE49-F238E27FC236}">
                <a16:creationId xmlns:a16="http://schemas.microsoft.com/office/drawing/2014/main" id="{F38C6460-9BC6-4D6D-9A2B-1CE20FA6F0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16015" y="6145650"/>
            <a:ext cx="295275" cy="285750"/>
          </a:xfrm>
          <a:prstGeom prst="rect">
            <a:avLst/>
          </a:prstGeom>
        </p:spPr>
      </p:pic>
      <p:pic>
        <p:nvPicPr>
          <p:cNvPr id="69" name="Graphic 68">
            <a:hlinkClick r:id="rId19" action="ppaction://hlinksldjump"/>
            <a:extLst>
              <a:ext uri="{FF2B5EF4-FFF2-40B4-BE49-F238E27FC236}">
                <a16:creationId xmlns:a16="http://schemas.microsoft.com/office/drawing/2014/main" id="{369A6214-0019-469E-AE16-178A1F38E8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8430" y="6174225"/>
            <a:ext cx="266700" cy="228600"/>
          </a:xfrm>
          <a:prstGeom prst="rect">
            <a:avLst/>
          </a:prstGeom>
        </p:spPr>
      </p:pic>
      <p:pic>
        <p:nvPicPr>
          <p:cNvPr id="70" name="Graphic 69">
            <a:hlinkHover r:id="rId22" action="ppaction://hlinksldjump"/>
            <a:extLst>
              <a:ext uri="{FF2B5EF4-FFF2-40B4-BE49-F238E27FC236}">
                <a16:creationId xmlns:a16="http://schemas.microsoft.com/office/drawing/2014/main" id="{45386D11-0775-4DC9-8EFD-E17BDC7A30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706214" y="6159938"/>
            <a:ext cx="266700" cy="257175"/>
          </a:xfrm>
          <a:prstGeom prst="rect">
            <a:avLst/>
          </a:prstGeom>
        </p:spPr>
      </p:pic>
      <p:pic>
        <p:nvPicPr>
          <p:cNvPr id="71" name="Graphic 70">
            <a:hlinkHover r:id="rId25" action="ppaction://hlinksldjump"/>
            <a:extLst>
              <a:ext uri="{FF2B5EF4-FFF2-40B4-BE49-F238E27FC236}">
                <a16:creationId xmlns:a16="http://schemas.microsoft.com/office/drawing/2014/main" id="{4686751B-711F-4901-A986-C641F17C185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3283" y="6136125"/>
            <a:ext cx="295275" cy="304800"/>
          </a:xfrm>
          <a:prstGeom prst="rect">
            <a:avLst/>
          </a:prstGeom>
        </p:spPr>
      </p:pic>
      <p:sp>
        <p:nvSpPr>
          <p:cNvPr id="46" name="BackEasy">
            <a:hlinkHover r:id="rId10" action="ppaction://hlinksldjump"/>
            <a:extLst>
              <a:ext uri="{FF2B5EF4-FFF2-40B4-BE49-F238E27FC236}">
                <a16:creationId xmlns:a16="http://schemas.microsoft.com/office/drawing/2014/main" id="{C5B53C86-FA04-48DB-9B3D-842BD18B9871}"/>
              </a:ext>
            </a:extLst>
          </p:cNvPr>
          <p:cNvSpPr/>
          <p:nvPr/>
        </p:nvSpPr>
        <p:spPr>
          <a:xfrm>
            <a:off x="9296441" y="601436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ackEasy">
            <a:hlinkHover r:id="rId6" action="ppaction://hlinksldjump"/>
            <a:extLst>
              <a:ext uri="{FF2B5EF4-FFF2-40B4-BE49-F238E27FC236}">
                <a16:creationId xmlns:a16="http://schemas.microsoft.com/office/drawing/2014/main" id="{0224B371-75DB-435D-8E34-62ED97A9AE91}"/>
              </a:ext>
            </a:extLst>
          </p:cNvPr>
          <p:cNvSpPr/>
          <p:nvPr/>
        </p:nvSpPr>
        <p:spPr>
          <a:xfrm>
            <a:off x="10542235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BackEasy">
            <a:hlinkHover r:id="rId13" action="ppaction://hlinksldjump"/>
            <a:extLst>
              <a:ext uri="{FF2B5EF4-FFF2-40B4-BE49-F238E27FC236}">
                <a16:creationId xmlns:a16="http://schemas.microsoft.com/office/drawing/2014/main" id="{E1AD2D71-05DF-420E-9E12-00C74AB6600A}"/>
              </a:ext>
            </a:extLst>
          </p:cNvPr>
          <p:cNvSpPr/>
          <p:nvPr/>
        </p:nvSpPr>
        <p:spPr>
          <a:xfrm>
            <a:off x="8059642" y="6021626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BackEasy">
            <a:hlinkHover r:id="rId16" action="ppaction://hlinksldjump"/>
            <a:extLst>
              <a:ext uri="{FF2B5EF4-FFF2-40B4-BE49-F238E27FC236}">
                <a16:creationId xmlns:a16="http://schemas.microsoft.com/office/drawing/2014/main" id="{0B9FF911-8055-4291-BB04-86F56F11A074}"/>
              </a:ext>
            </a:extLst>
          </p:cNvPr>
          <p:cNvSpPr/>
          <p:nvPr/>
        </p:nvSpPr>
        <p:spPr>
          <a:xfrm>
            <a:off x="6818965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BackEasy">
            <a:hlinkHover r:id="rId19" action="ppaction://hlinksldjump"/>
            <a:extLst>
              <a:ext uri="{FF2B5EF4-FFF2-40B4-BE49-F238E27FC236}">
                <a16:creationId xmlns:a16="http://schemas.microsoft.com/office/drawing/2014/main" id="{5A161E21-842C-40D1-A7D1-38E3707BCAF4}"/>
              </a:ext>
            </a:extLst>
          </p:cNvPr>
          <p:cNvSpPr/>
          <p:nvPr/>
        </p:nvSpPr>
        <p:spPr>
          <a:xfrm>
            <a:off x="5539898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ackEasy">
            <a:hlinkClick r:id="rId22" action="ppaction://hlinksldjump"/>
            <a:extLst>
              <a:ext uri="{FF2B5EF4-FFF2-40B4-BE49-F238E27FC236}">
                <a16:creationId xmlns:a16="http://schemas.microsoft.com/office/drawing/2014/main" id="{1EA71334-E3E2-4BDC-92BF-B796FA856C66}"/>
              </a:ext>
            </a:extLst>
          </p:cNvPr>
          <p:cNvSpPr/>
          <p:nvPr/>
        </p:nvSpPr>
        <p:spPr>
          <a:xfrm>
            <a:off x="4248856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ackEasy">
            <a:hlinkHover r:id="rId22" action="ppaction://hlinksldjump"/>
            <a:extLst>
              <a:ext uri="{FF2B5EF4-FFF2-40B4-BE49-F238E27FC236}">
                <a16:creationId xmlns:a16="http://schemas.microsoft.com/office/drawing/2014/main" id="{243DF2C8-779D-4009-9315-5232077FB448}"/>
              </a:ext>
            </a:extLst>
          </p:cNvPr>
          <p:cNvSpPr/>
          <p:nvPr/>
        </p:nvSpPr>
        <p:spPr>
          <a:xfrm>
            <a:off x="4238788" y="603603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BackEasy">
            <a:hlinkClick r:id="" action="ppaction://hlinkshowjump?jump=nextslide"/>
            <a:hlinkHover r:id="rId9" action="ppaction://hlinksldjump"/>
            <a:extLst>
              <a:ext uri="{FF2B5EF4-FFF2-40B4-BE49-F238E27FC236}">
                <a16:creationId xmlns:a16="http://schemas.microsoft.com/office/drawing/2014/main" id="{221F448F-74F6-4BEE-A71E-9C9FCF601E25}"/>
              </a:ext>
            </a:extLst>
          </p:cNvPr>
          <p:cNvSpPr/>
          <p:nvPr/>
        </p:nvSpPr>
        <p:spPr>
          <a:xfrm>
            <a:off x="3042515" y="5994402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BackEasy">
            <a:hlinkHover r:id="rId25" action="ppaction://hlinksldjump"/>
            <a:extLst>
              <a:ext uri="{FF2B5EF4-FFF2-40B4-BE49-F238E27FC236}">
                <a16:creationId xmlns:a16="http://schemas.microsoft.com/office/drawing/2014/main" id="{66C84C50-7698-48B5-8508-BC5E2E3EE159}"/>
              </a:ext>
            </a:extLst>
          </p:cNvPr>
          <p:cNvSpPr/>
          <p:nvPr/>
        </p:nvSpPr>
        <p:spPr>
          <a:xfrm>
            <a:off x="468327" y="5984439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58B52E1-E639-4545-8454-25983FD3F0E0}"/>
              </a:ext>
            </a:extLst>
          </p:cNvPr>
          <p:cNvSpPr/>
          <p:nvPr/>
        </p:nvSpPr>
        <p:spPr>
          <a:xfrm>
            <a:off x="1521587" y="5686838"/>
            <a:ext cx="1160246" cy="372902"/>
          </a:xfrm>
          <a:prstGeom prst="roundRect">
            <a:avLst>
              <a:gd name="adj" fmla="val 8846"/>
            </a:avLst>
          </a:prstGeom>
          <a:solidFill>
            <a:schemeClr val="bg1"/>
          </a:solidFill>
          <a:ln>
            <a:solidFill>
              <a:srgbClr val="7F818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Tắt</a:t>
            </a:r>
            <a:r>
              <a:rPr lang="en-US" sz="16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thẻ</a:t>
            </a:r>
            <a:endParaRPr lang="en-US" sz="1600" dirty="0">
              <a:solidFill>
                <a:srgbClr val="FFC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5" name="DONE-Between">
            <a:extLst>
              <a:ext uri="{FF2B5EF4-FFF2-40B4-BE49-F238E27FC236}">
                <a16:creationId xmlns:a16="http://schemas.microsoft.com/office/drawing/2014/main" id="{C00045F4-DA67-42F9-8496-4B257D26618A}"/>
              </a:ext>
            </a:extLst>
          </p:cNvPr>
          <p:cNvSpPr/>
          <p:nvPr/>
        </p:nvSpPr>
        <p:spPr>
          <a:xfrm>
            <a:off x="386780" y="905579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Bạn đã hoàn thành tất cả thẻ học tập</a:t>
            </a:r>
          </a:p>
        </p:txBody>
      </p:sp>
      <p:sp>
        <p:nvSpPr>
          <p:cNvPr id="66" name="Bottom White Fill">
            <a:extLst>
              <a:ext uri="{FF2B5EF4-FFF2-40B4-BE49-F238E27FC236}">
                <a16:creationId xmlns:a16="http://schemas.microsoft.com/office/drawing/2014/main" id="{E251708A-1D72-4044-8ECD-437ADB938320}"/>
              </a:ext>
            </a:extLst>
          </p:cNvPr>
          <p:cNvSpPr/>
          <p:nvPr/>
        </p:nvSpPr>
        <p:spPr>
          <a:xfrm flipV="1">
            <a:off x="386780" y="5940081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E744ABA-364C-4889-A44A-4A7B887BC634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73" name="Menu SideBar">
              <a:extLst>
                <a:ext uri="{FF2B5EF4-FFF2-40B4-BE49-F238E27FC236}">
                  <a16:creationId xmlns:a16="http://schemas.microsoft.com/office/drawing/2014/main" id="{EB7D4FB5-ACA3-43A4-BDC7-B0D8EDEB3647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Icon Expand">
              <a:extLst>
                <a:ext uri="{FF2B5EF4-FFF2-40B4-BE49-F238E27FC236}">
                  <a16:creationId xmlns:a16="http://schemas.microsoft.com/office/drawing/2014/main" id="{8713226A-6756-46F6-8C80-B7EDFE326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75" name="Spaced Repetition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217A9E-11BB-4439-90EF-91E1452CDBE0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76" name="Flashcard">
              <a:hlinkClick r:id="rId31" action="ppaction://hlinksldjump"/>
              <a:extLst>
                <a:ext uri="{FF2B5EF4-FFF2-40B4-BE49-F238E27FC236}">
                  <a16:creationId xmlns:a16="http://schemas.microsoft.com/office/drawing/2014/main" id="{8DBEA915-7C93-4E70-A433-110618337E64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77" name="Anki">
              <a:hlinkClick r:id="rId32" action="ppaction://hlinksldjump"/>
              <a:extLst>
                <a:ext uri="{FF2B5EF4-FFF2-40B4-BE49-F238E27FC236}">
                  <a16:creationId xmlns:a16="http://schemas.microsoft.com/office/drawing/2014/main" id="{381085F9-C3C9-4610-9CDD-52F98B792B4A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78" name="BoxUserName">
              <a:extLst>
                <a:ext uri="{FF2B5EF4-FFF2-40B4-BE49-F238E27FC236}">
                  <a16:creationId xmlns:a16="http://schemas.microsoft.com/office/drawing/2014/main" id="{B0F296F9-61DC-4E37-82ED-6DDF6F11C675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79" name="Avatar Box">
              <a:extLst>
                <a:ext uri="{FF2B5EF4-FFF2-40B4-BE49-F238E27FC236}">
                  <a16:creationId xmlns:a16="http://schemas.microsoft.com/office/drawing/2014/main" id="{0C1A5C9C-520A-40AA-96DF-60A997A132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80" name="TextUserName">
              <a:extLst>
                <a:ext uri="{FF2B5EF4-FFF2-40B4-BE49-F238E27FC236}">
                  <a16:creationId xmlns:a16="http://schemas.microsoft.com/office/drawing/2014/main" id="{74F394F2-53EA-4F45-9B85-256E52F5ED11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</a:p>
          </p:txBody>
        </p:sp>
        <p:sp>
          <p:nvSpPr>
            <p:cNvPr id="81" name="Example">
              <a:hlinkClick r:id="rId33" action="ppaction://hlinksldjump"/>
              <a:extLst>
                <a:ext uri="{FF2B5EF4-FFF2-40B4-BE49-F238E27FC236}">
                  <a16:creationId xmlns:a16="http://schemas.microsoft.com/office/drawing/2014/main" id="{7D8B8A68-4C6F-49D7-9CBB-9A2A349F4D73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82" name="Example">
              <a:hlinkClick r:id="rId34" action="ppaction://hlinksldjump"/>
              <a:extLst>
                <a:ext uri="{FF2B5EF4-FFF2-40B4-BE49-F238E27FC236}">
                  <a16:creationId xmlns:a16="http://schemas.microsoft.com/office/drawing/2014/main" id="{1FE16349-8C58-49FF-8A22-94067D464C24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91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7" grpId="0" animBg="1"/>
      <p:bldP spid="65" grpId="0" animBg="1"/>
      <p:bldP spid="6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tween">
            <a:extLst>
              <a:ext uri="{FF2B5EF4-FFF2-40B4-BE49-F238E27FC236}">
                <a16:creationId xmlns:a16="http://schemas.microsoft.com/office/drawing/2014/main" id="{FB5BE46F-C74F-4EA3-A4D3-20D73C8AFFED}"/>
              </a:ext>
            </a:extLst>
          </p:cNvPr>
          <p:cNvSpPr/>
          <p:nvPr/>
        </p:nvSpPr>
        <p:spPr>
          <a:xfrm>
            <a:off x="386780" y="914400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Top">
            <a:extLst>
              <a:ext uri="{FF2B5EF4-FFF2-40B4-BE49-F238E27FC236}">
                <a16:creationId xmlns:a16="http://schemas.microsoft.com/office/drawing/2014/main" id="{5F908D5A-DF5A-4F9F-84CE-937AFB00AAED}"/>
              </a:ext>
            </a:extLst>
          </p:cNvPr>
          <p:cNvGrpSpPr/>
          <p:nvPr/>
        </p:nvGrpSpPr>
        <p:grpSpPr>
          <a:xfrm>
            <a:off x="386780" y="228600"/>
            <a:ext cx="11430000" cy="685800"/>
            <a:chOff x="386780" y="228600"/>
            <a:chExt cx="11430000" cy="685800"/>
          </a:xfrm>
        </p:grpSpPr>
        <p:sp>
          <p:nvSpPr>
            <p:cNvPr id="2" name="Top Fill">
              <a:extLst>
                <a:ext uri="{FF2B5EF4-FFF2-40B4-BE49-F238E27FC236}">
                  <a16:creationId xmlns:a16="http://schemas.microsoft.com/office/drawing/2014/main" id="{018A639A-20A1-49C3-8D73-E03FBABFCC71}"/>
                </a:ext>
              </a:extLst>
            </p:cNvPr>
            <p:cNvSpPr/>
            <p:nvPr/>
          </p:nvSpPr>
          <p:spPr>
            <a:xfrm>
              <a:off x="386780" y="228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hẻ học tập">
              <a:extLst>
                <a:ext uri="{FF2B5EF4-FFF2-40B4-BE49-F238E27FC236}">
                  <a16:creationId xmlns:a16="http://schemas.microsoft.com/office/drawing/2014/main" id="{20FEFA13-0BE3-4DA4-9893-91FFAD7CA349}"/>
                </a:ext>
              </a:extLst>
            </p:cNvPr>
            <p:cNvSpPr txBox="1"/>
            <p:nvPr/>
          </p:nvSpPr>
          <p:spPr>
            <a:xfrm>
              <a:off x="4830028" y="386834"/>
              <a:ext cx="254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Thẻ học tập</a:t>
              </a:r>
            </a:p>
          </p:txBody>
        </p:sp>
      </p:grpSp>
      <p:sp>
        <p:nvSpPr>
          <p:cNvPr id="8" name="Rule cao 0.75&quot;" hidden="1">
            <a:extLst>
              <a:ext uri="{FF2B5EF4-FFF2-40B4-BE49-F238E27FC236}">
                <a16:creationId xmlns:a16="http://schemas.microsoft.com/office/drawing/2014/main" id="{3B1B8615-2F79-495C-B17E-DCD2E5BDDDE2}"/>
              </a:ext>
            </a:extLst>
          </p:cNvPr>
          <p:cNvSpPr/>
          <p:nvPr/>
        </p:nvSpPr>
        <p:spPr>
          <a:xfrm>
            <a:off x="557048" y="5943600"/>
            <a:ext cx="11077904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B6A71-AC5B-46B7-AD5E-4A240C093079}"/>
              </a:ext>
            </a:extLst>
          </p:cNvPr>
          <p:cNvSpPr txBox="1"/>
          <p:nvPr/>
        </p:nvSpPr>
        <p:spPr>
          <a:xfrm>
            <a:off x="386780" y="914400"/>
            <a:ext cx="4226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A1A4B1"/>
                </a:solidFill>
              </a:rPr>
              <a:t>RemNote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MOS 3 </a:t>
            </a:r>
            <a:r>
              <a:rPr lang="en-US" sz="2700" b="0" i="0">
                <a:solidFill>
                  <a:srgbClr val="A1A4B1"/>
                </a:solidFill>
                <a:effectLst/>
                <a:latin typeface="Cascadia Code" panose="020B0609020000020004" pitchFamily="49" charset="0"/>
              </a:rPr>
              <a:t>›</a:t>
            </a:r>
            <a:r>
              <a:rPr lang="en-US" sz="2500"/>
              <a:t> </a:t>
            </a:r>
            <a:r>
              <a:rPr lang="en-US" sz="2500">
                <a:solidFill>
                  <a:srgbClr val="A1A4B1"/>
                </a:solidFill>
              </a:rPr>
              <a:t>Cuối Kỳ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3D492-4120-4F6D-B154-4E2B33DC7DEA}"/>
              </a:ext>
            </a:extLst>
          </p:cNvPr>
          <p:cNvSpPr txBox="1"/>
          <p:nvPr/>
        </p:nvSpPr>
        <p:spPr>
          <a:xfrm>
            <a:off x="490888" y="1722922"/>
            <a:ext cx="317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sz="2500" b="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B423-9897-45C3-A374-E72676715501}"/>
              </a:ext>
            </a:extLst>
          </p:cNvPr>
          <p:cNvSpPr txBox="1"/>
          <p:nvPr/>
        </p:nvSpPr>
        <p:spPr>
          <a:xfrm>
            <a:off x="808522" y="1706078"/>
            <a:ext cx="20405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OOP:: </a:t>
            </a:r>
            <a:r>
              <a:rPr lang="en-US" sz="2500" b="1">
                <a:solidFill>
                  <a:srgbClr val="7030A0"/>
                </a:solidFill>
              </a:rPr>
              <a:t>[…]</a:t>
            </a:r>
          </a:p>
        </p:txBody>
      </p:sp>
      <p:grpSp>
        <p:nvGrpSpPr>
          <p:cNvPr id="23" name="OpenSidebar">
            <a:extLst>
              <a:ext uri="{FF2B5EF4-FFF2-40B4-BE49-F238E27FC236}">
                <a16:creationId xmlns:a16="http://schemas.microsoft.com/office/drawing/2014/main" id="{ABB96482-BD78-4F0D-B2A4-D4F13585832D}"/>
              </a:ext>
            </a:extLst>
          </p:cNvPr>
          <p:cNvGrpSpPr/>
          <p:nvPr/>
        </p:nvGrpSpPr>
        <p:grpSpPr>
          <a:xfrm>
            <a:off x="54072" y="97153"/>
            <a:ext cx="308855" cy="84880"/>
            <a:chOff x="182033" y="-258447"/>
            <a:chExt cx="308855" cy="848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F1D53-6589-4393-932A-C83B5C4E2A16}"/>
                </a:ext>
              </a:extLst>
            </p:cNvPr>
            <p:cNvSpPr/>
            <p:nvPr/>
          </p:nvSpPr>
          <p:spPr>
            <a:xfrm>
              <a:off x="182033" y="-258233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83BF4D-A014-4616-A74A-858BED614E5C}"/>
                </a:ext>
              </a:extLst>
            </p:cNvPr>
            <p:cNvSpPr/>
            <p:nvPr/>
          </p:nvSpPr>
          <p:spPr>
            <a:xfrm>
              <a:off x="292100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B469F4-43CC-466C-A9FB-53986AE73E3B}"/>
                </a:ext>
              </a:extLst>
            </p:cNvPr>
            <p:cNvSpPr/>
            <p:nvPr/>
          </p:nvSpPr>
          <p:spPr>
            <a:xfrm>
              <a:off x="406222" y="-258447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Answer">
            <a:extLst>
              <a:ext uri="{FF2B5EF4-FFF2-40B4-BE49-F238E27FC236}">
                <a16:creationId xmlns:a16="http://schemas.microsoft.com/office/drawing/2014/main" id="{311F77A7-3170-44A5-B843-525DA70C6DFD}"/>
              </a:ext>
            </a:extLst>
          </p:cNvPr>
          <p:cNvSpPr txBox="1"/>
          <p:nvPr/>
        </p:nvSpPr>
        <p:spPr>
          <a:xfrm>
            <a:off x="1668408" y="1714500"/>
            <a:ext cx="4226317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/>
              <a:t>Oriented-object programming</a:t>
            </a:r>
          </a:p>
        </p:txBody>
      </p:sp>
      <p:pic>
        <p:nvPicPr>
          <p:cNvPr id="55" name="ExitFullscreen">
            <a:extLst>
              <a:ext uri="{FF2B5EF4-FFF2-40B4-BE49-F238E27FC236}">
                <a16:creationId xmlns:a16="http://schemas.microsoft.com/office/drawing/2014/main" id="{E2AFABA5-3A1F-4A1A-AD83-05A26CEE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020" y="381000"/>
            <a:ext cx="381000" cy="381000"/>
          </a:xfrm>
          <a:prstGeom prst="rect">
            <a:avLst/>
          </a:prstGeom>
        </p:spPr>
      </p:pic>
      <p:grpSp>
        <p:nvGrpSpPr>
          <p:cNvPr id="13" name="Bottom" hidden="1">
            <a:extLst>
              <a:ext uri="{FF2B5EF4-FFF2-40B4-BE49-F238E27FC236}">
                <a16:creationId xmlns:a16="http://schemas.microsoft.com/office/drawing/2014/main" id="{E075F5A8-CD29-418B-8437-4594AB1B5B13}"/>
              </a:ext>
            </a:extLst>
          </p:cNvPr>
          <p:cNvGrpSpPr/>
          <p:nvPr/>
        </p:nvGrpSpPr>
        <p:grpSpPr>
          <a:xfrm>
            <a:off x="386780" y="5943600"/>
            <a:ext cx="11430000" cy="685800"/>
            <a:chOff x="386780" y="5943600"/>
            <a:chExt cx="11430000" cy="685800"/>
          </a:xfrm>
        </p:grpSpPr>
        <p:sp>
          <p:nvSpPr>
            <p:cNvPr id="12" name="Bottom Fill">
              <a:extLst>
                <a:ext uri="{FF2B5EF4-FFF2-40B4-BE49-F238E27FC236}">
                  <a16:creationId xmlns:a16="http://schemas.microsoft.com/office/drawing/2014/main" id="{12AE03FF-B235-4C04-AC31-4E00560DB9AB}"/>
                </a:ext>
              </a:extLst>
            </p:cNvPr>
            <p:cNvSpPr/>
            <p:nvPr/>
          </p:nvSpPr>
          <p:spPr>
            <a:xfrm flipV="1">
              <a:off x="386780" y="5943600"/>
              <a:ext cx="11430000" cy="685800"/>
            </a:xfrm>
            <a:prstGeom prst="round2SameRect">
              <a:avLst>
                <a:gd name="adj1" fmla="val 33334"/>
                <a:gd name="adj2" fmla="val 0"/>
              </a:avLst>
            </a:prstGeom>
            <a:solidFill>
              <a:srgbClr val="E8F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ow Answer">
              <a:extLst>
                <a:ext uri="{FF2B5EF4-FFF2-40B4-BE49-F238E27FC236}">
                  <a16:creationId xmlns:a16="http://schemas.microsoft.com/office/drawing/2014/main" id="{9833BAD9-FAED-468B-8159-A4F384842B5A}"/>
                </a:ext>
              </a:extLst>
            </p:cNvPr>
            <p:cNvSpPr txBox="1"/>
            <p:nvPr/>
          </p:nvSpPr>
          <p:spPr>
            <a:xfrm>
              <a:off x="4830028" y="6092905"/>
              <a:ext cx="2543504" cy="387191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Hiện đáp án</a:t>
              </a:r>
            </a:p>
          </p:txBody>
        </p:sp>
      </p:grpSp>
      <p:sp>
        <p:nvSpPr>
          <p:cNvPr id="44" name="Bottom Fill">
            <a:extLst>
              <a:ext uri="{FF2B5EF4-FFF2-40B4-BE49-F238E27FC236}">
                <a16:creationId xmlns:a16="http://schemas.microsoft.com/office/drawing/2014/main" id="{F4CA64D5-2F6F-4289-9B5D-19391407A47C}"/>
              </a:ext>
            </a:extLst>
          </p:cNvPr>
          <p:cNvSpPr/>
          <p:nvPr/>
        </p:nvSpPr>
        <p:spPr>
          <a:xfrm flipV="1">
            <a:off x="386780" y="5945625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All">
            <a:extLst>
              <a:ext uri="{FF2B5EF4-FFF2-40B4-BE49-F238E27FC236}">
                <a16:creationId xmlns:a16="http://schemas.microsoft.com/office/drawing/2014/main" id="{7099B692-2ABE-488F-B17D-8BE6F8D449BB}"/>
              </a:ext>
            </a:extLst>
          </p:cNvPr>
          <p:cNvGrpSpPr/>
          <p:nvPr/>
        </p:nvGrpSpPr>
        <p:grpSpPr>
          <a:xfrm>
            <a:off x="511398" y="6007100"/>
            <a:ext cx="1109133" cy="558800"/>
            <a:chOff x="511398" y="6007100"/>
            <a:chExt cx="1109133" cy="558800"/>
          </a:xfrm>
        </p:grpSpPr>
        <p:sp>
          <p:nvSpPr>
            <p:cNvPr id="46" name="BackEasy">
              <a:extLst>
                <a:ext uri="{FF2B5EF4-FFF2-40B4-BE49-F238E27FC236}">
                  <a16:creationId xmlns:a16="http://schemas.microsoft.com/office/drawing/2014/main" id="{55790D8D-EED9-4524-A57F-C772D995A8AE}"/>
                </a:ext>
              </a:extLst>
            </p:cNvPr>
            <p:cNvSpPr/>
            <p:nvPr/>
          </p:nvSpPr>
          <p:spPr>
            <a:xfrm>
              <a:off x="511398" y="6007100"/>
              <a:ext cx="1109133" cy="5588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00CBD981-C973-471F-BF80-EC92720D4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283" y="6136125"/>
              <a:ext cx="295275" cy="304800"/>
            </a:xfrm>
            <a:prstGeom prst="rect">
              <a:avLst/>
            </a:prstGeom>
          </p:spPr>
        </p:pic>
      </p:grpSp>
      <p:pic>
        <p:nvPicPr>
          <p:cNvPr id="50" name="Graphic 49">
            <a:hlinkHover r:id="rId6" action="ppaction://hlinksldjump"/>
            <a:extLst>
              <a:ext uri="{FF2B5EF4-FFF2-40B4-BE49-F238E27FC236}">
                <a16:creationId xmlns:a16="http://schemas.microsoft.com/office/drawing/2014/main" id="{77AC20CE-290B-40BA-A581-F0ED63A47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0170" y="6140888"/>
            <a:ext cx="295275" cy="295275"/>
          </a:xfrm>
          <a:prstGeom prst="rect">
            <a:avLst/>
          </a:prstGeom>
        </p:spPr>
      </p:pic>
      <p:grpSp>
        <p:nvGrpSpPr>
          <p:cNvPr id="52" name="3DotsBottom">
            <a:extLst>
              <a:ext uri="{FF2B5EF4-FFF2-40B4-BE49-F238E27FC236}">
                <a16:creationId xmlns:a16="http://schemas.microsoft.com/office/drawing/2014/main" id="{1B3590F1-BBAE-4C80-8C48-DE143B28EBDF}"/>
              </a:ext>
            </a:extLst>
          </p:cNvPr>
          <p:cNvGrpSpPr/>
          <p:nvPr/>
        </p:nvGrpSpPr>
        <p:grpSpPr>
          <a:xfrm>
            <a:off x="3426266" y="6246138"/>
            <a:ext cx="308855" cy="84720"/>
            <a:chOff x="182033" y="-258394"/>
            <a:chExt cx="308855" cy="847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7CC9DEB-515E-457A-B977-00551ABCE1F1}"/>
                </a:ext>
              </a:extLst>
            </p:cNvPr>
            <p:cNvSpPr/>
            <p:nvPr/>
          </p:nvSpPr>
          <p:spPr>
            <a:xfrm>
              <a:off x="182033" y="-258340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D6FC9A9-CE39-4FCD-9BBC-3ABF1B7837CC}"/>
                </a:ext>
              </a:extLst>
            </p:cNvPr>
            <p:cNvSpPr/>
            <p:nvPr/>
          </p:nvSpPr>
          <p:spPr>
            <a:xfrm>
              <a:off x="292100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2A5A747-1007-4729-80BA-B3E879E6B13A}"/>
                </a:ext>
              </a:extLst>
            </p:cNvPr>
            <p:cNvSpPr/>
            <p:nvPr/>
          </p:nvSpPr>
          <p:spPr>
            <a:xfrm>
              <a:off x="406222" y="-258394"/>
              <a:ext cx="84666" cy="84666"/>
            </a:xfrm>
            <a:prstGeom prst="ellipse">
              <a:avLst/>
            </a:prstGeom>
            <a:solidFill>
              <a:srgbClr val="505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BackEasy">
            <a:hlinkHover r:id="rId9" action="ppaction://hlinksldjump"/>
            <a:extLst>
              <a:ext uri="{FF2B5EF4-FFF2-40B4-BE49-F238E27FC236}">
                <a16:creationId xmlns:a16="http://schemas.microsoft.com/office/drawing/2014/main" id="{13485FD8-048D-4922-B748-B9264652548A}"/>
              </a:ext>
            </a:extLst>
          </p:cNvPr>
          <p:cNvSpPr/>
          <p:nvPr/>
        </p:nvSpPr>
        <p:spPr>
          <a:xfrm>
            <a:off x="3030097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hlinkHover r:id="rId10" action="ppaction://hlinksldjump"/>
            <a:extLst>
              <a:ext uri="{FF2B5EF4-FFF2-40B4-BE49-F238E27FC236}">
                <a16:creationId xmlns:a16="http://schemas.microsoft.com/office/drawing/2014/main" id="{448C54FA-E565-43C3-80C9-6884996C8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8133" y="6145650"/>
            <a:ext cx="285750" cy="285750"/>
          </a:xfrm>
          <a:prstGeom prst="rect">
            <a:avLst/>
          </a:prstGeom>
        </p:spPr>
      </p:pic>
      <p:pic>
        <p:nvPicPr>
          <p:cNvPr id="64" name="Graphic 63">
            <a:hlinkHover r:id="rId13" action="ppaction://hlinksldjump"/>
            <a:extLst>
              <a:ext uri="{FF2B5EF4-FFF2-40B4-BE49-F238E27FC236}">
                <a16:creationId xmlns:a16="http://schemas.microsoft.com/office/drawing/2014/main" id="{DD285060-7B9F-4E71-B06F-6731670CEE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1334" y="6145650"/>
            <a:ext cx="285750" cy="285750"/>
          </a:xfrm>
          <a:prstGeom prst="rect">
            <a:avLst/>
          </a:prstGeom>
        </p:spPr>
      </p:pic>
      <p:pic>
        <p:nvPicPr>
          <p:cNvPr id="65" name="Graphic 64">
            <a:hlinkHover r:id="rId16" action="ppaction://hlinksldjump"/>
            <a:extLst>
              <a:ext uri="{FF2B5EF4-FFF2-40B4-BE49-F238E27FC236}">
                <a16:creationId xmlns:a16="http://schemas.microsoft.com/office/drawing/2014/main" id="{ECC9F4A4-9C81-4317-8716-34C829EFEE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16015" y="6145650"/>
            <a:ext cx="295275" cy="285750"/>
          </a:xfrm>
          <a:prstGeom prst="rect">
            <a:avLst/>
          </a:prstGeom>
        </p:spPr>
      </p:pic>
      <p:pic>
        <p:nvPicPr>
          <p:cNvPr id="66" name="Graphic 65">
            <a:hlinkClick r:id="rId19" action="ppaction://hlinksldjump"/>
            <a:extLst>
              <a:ext uri="{FF2B5EF4-FFF2-40B4-BE49-F238E27FC236}">
                <a16:creationId xmlns:a16="http://schemas.microsoft.com/office/drawing/2014/main" id="{7C3CD854-21CD-4E8C-B5B8-6DD50EA3CD2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8430" y="6174225"/>
            <a:ext cx="266700" cy="228600"/>
          </a:xfrm>
          <a:prstGeom prst="rect">
            <a:avLst/>
          </a:prstGeom>
        </p:spPr>
      </p:pic>
      <p:pic>
        <p:nvPicPr>
          <p:cNvPr id="67" name="Graphic 66">
            <a:hlinkHover r:id="rId22" action="ppaction://hlinksldjump"/>
            <a:extLst>
              <a:ext uri="{FF2B5EF4-FFF2-40B4-BE49-F238E27FC236}">
                <a16:creationId xmlns:a16="http://schemas.microsoft.com/office/drawing/2014/main" id="{C7DFFE21-A6B0-4E25-BE9E-2B81ABE3314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706214" y="6159938"/>
            <a:ext cx="266700" cy="257175"/>
          </a:xfrm>
          <a:prstGeom prst="rect">
            <a:avLst/>
          </a:prstGeom>
        </p:spPr>
      </p:pic>
      <p:pic>
        <p:nvPicPr>
          <p:cNvPr id="72" name="Graphic 71">
            <a:hlinkHover r:id="rId25" action="ppaction://hlinksldjump"/>
            <a:extLst>
              <a:ext uri="{FF2B5EF4-FFF2-40B4-BE49-F238E27FC236}">
                <a16:creationId xmlns:a16="http://schemas.microsoft.com/office/drawing/2014/main" id="{E5E938D6-B65B-4DC6-AF1B-F4CBFD2446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176356" y="6131363"/>
            <a:ext cx="295275" cy="314325"/>
          </a:xfrm>
          <a:prstGeom prst="rect">
            <a:avLst/>
          </a:prstGeom>
        </p:spPr>
      </p:pic>
      <p:sp>
        <p:nvSpPr>
          <p:cNvPr id="43" name="BackEasy">
            <a:hlinkHover r:id="rId10" action="ppaction://hlinksldjump"/>
            <a:extLst>
              <a:ext uri="{FF2B5EF4-FFF2-40B4-BE49-F238E27FC236}">
                <a16:creationId xmlns:a16="http://schemas.microsoft.com/office/drawing/2014/main" id="{A501E819-9DFE-438F-8E75-0C0BAC82C268}"/>
              </a:ext>
            </a:extLst>
          </p:cNvPr>
          <p:cNvSpPr/>
          <p:nvPr/>
        </p:nvSpPr>
        <p:spPr>
          <a:xfrm>
            <a:off x="9296441" y="601436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ckEasy">
            <a:hlinkHover r:id="rId6" action="ppaction://hlinksldjump"/>
            <a:extLst>
              <a:ext uri="{FF2B5EF4-FFF2-40B4-BE49-F238E27FC236}">
                <a16:creationId xmlns:a16="http://schemas.microsoft.com/office/drawing/2014/main" id="{76A0F135-E121-4C4F-8156-2A90724F0A3F}"/>
              </a:ext>
            </a:extLst>
          </p:cNvPr>
          <p:cNvSpPr/>
          <p:nvPr/>
        </p:nvSpPr>
        <p:spPr>
          <a:xfrm>
            <a:off x="10542235" y="6007100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ackEasy">
            <a:hlinkHover r:id="rId13" action="ppaction://hlinksldjump"/>
            <a:extLst>
              <a:ext uri="{FF2B5EF4-FFF2-40B4-BE49-F238E27FC236}">
                <a16:creationId xmlns:a16="http://schemas.microsoft.com/office/drawing/2014/main" id="{F797DD17-DEA6-416E-BB1B-EA729D6AABA3}"/>
              </a:ext>
            </a:extLst>
          </p:cNvPr>
          <p:cNvSpPr/>
          <p:nvPr/>
        </p:nvSpPr>
        <p:spPr>
          <a:xfrm>
            <a:off x="8059642" y="6021626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BackEasy">
            <a:hlinkHover r:id="rId16" action="ppaction://hlinksldjump"/>
            <a:extLst>
              <a:ext uri="{FF2B5EF4-FFF2-40B4-BE49-F238E27FC236}">
                <a16:creationId xmlns:a16="http://schemas.microsoft.com/office/drawing/2014/main" id="{1C526AFD-577A-4ED3-A0DD-CA8E7C320BA7}"/>
              </a:ext>
            </a:extLst>
          </p:cNvPr>
          <p:cNvSpPr/>
          <p:nvPr/>
        </p:nvSpPr>
        <p:spPr>
          <a:xfrm>
            <a:off x="6818965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ackEasy">
            <a:hlinkHover r:id="rId19" action="ppaction://hlinksldjump"/>
            <a:extLst>
              <a:ext uri="{FF2B5EF4-FFF2-40B4-BE49-F238E27FC236}">
                <a16:creationId xmlns:a16="http://schemas.microsoft.com/office/drawing/2014/main" id="{0EB52AF6-E588-4B0F-8BA1-1FBDA7BEF29B}"/>
              </a:ext>
            </a:extLst>
          </p:cNvPr>
          <p:cNvSpPr/>
          <p:nvPr/>
        </p:nvSpPr>
        <p:spPr>
          <a:xfrm>
            <a:off x="5539898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BackEasy">
            <a:hlinkClick r:id="rId22" action="ppaction://hlinksldjump"/>
            <a:extLst>
              <a:ext uri="{FF2B5EF4-FFF2-40B4-BE49-F238E27FC236}">
                <a16:creationId xmlns:a16="http://schemas.microsoft.com/office/drawing/2014/main" id="{D90D7B87-C4F9-4200-9664-29DFB83D59D3}"/>
              </a:ext>
            </a:extLst>
          </p:cNvPr>
          <p:cNvSpPr/>
          <p:nvPr/>
        </p:nvSpPr>
        <p:spPr>
          <a:xfrm>
            <a:off x="4248856" y="6006664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ackEasy">
            <a:hlinkHover r:id="rId22" action="ppaction://hlinksldjump"/>
            <a:extLst>
              <a:ext uri="{FF2B5EF4-FFF2-40B4-BE49-F238E27FC236}">
                <a16:creationId xmlns:a16="http://schemas.microsoft.com/office/drawing/2014/main" id="{E56C51EB-7ADE-48FF-98C0-FD2F01C85040}"/>
              </a:ext>
            </a:extLst>
          </p:cNvPr>
          <p:cNvSpPr/>
          <p:nvPr/>
        </p:nvSpPr>
        <p:spPr>
          <a:xfrm>
            <a:off x="4238788" y="6036033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ackEasy">
            <a:hlinkClick r:id="" action="ppaction://hlinkshowjump?jump=nextslide"/>
            <a:hlinkHover r:id="rId9" action="ppaction://hlinksldjump"/>
            <a:extLst>
              <a:ext uri="{FF2B5EF4-FFF2-40B4-BE49-F238E27FC236}">
                <a16:creationId xmlns:a16="http://schemas.microsoft.com/office/drawing/2014/main" id="{002ECCDE-950D-4D6D-BF5A-8E6E841FEE19}"/>
              </a:ext>
            </a:extLst>
          </p:cNvPr>
          <p:cNvSpPr/>
          <p:nvPr/>
        </p:nvSpPr>
        <p:spPr>
          <a:xfrm>
            <a:off x="3042515" y="5994402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BackEasy">
            <a:hlinkHover r:id="rId25" action="ppaction://hlinksldjump"/>
            <a:extLst>
              <a:ext uri="{FF2B5EF4-FFF2-40B4-BE49-F238E27FC236}">
                <a16:creationId xmlns:a16="http://schemas.microsoft.com/office/drawing/2014/main" id="{7F30A4FB-7CDF-4BF2-9E3F-E2C13712F811}"/>
              </a:ext>
            </a:extLst>
          </p:cNvPr>
          <p:cNvSpPr/>
          <p:nvPr/>
        </p:nvSpPr>
        <p:spPr>
          <a:xfrm>
            <a:off x="1788896" y="6005851"/>
            <a:ext cx="1109133" cy="55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7627317-8A3F-4B61-BB46-C141636B6003}"/>
              </a:ext>
            </a:extLst>
          </p:cNvPr>
          <p:cNvSpPr/>
          <p:nvPr/>
        </p:nvSpPr>
        <p:spPr>
          <a:xfrm>
            <a:off x="399125" y="5658405"/>
            <a:ext cx="1541811" cy="346433"/>
          </a:xfrm>
          <a:prstGeom prst="roundRect">
            <a:avLst>
              <a:gd name="adj" fmla="val 8846"/>
            </a:avLst>
          </a:prstGeom>
          <a:solidFill>
            <a:schemeClr val="bg1"/>
          </a:solidFill>
          <a:ln>
            <a:solidFill>
              <a:srgbClr val="7F818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Tắt</a:t>
            </a:r>
            <a:r>
              <a:rPr lang="en-US" sz="16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tất</a:t>
            </a:r>
            <a:r>
              <a:rPr lang="en-US" sz="1600" dirty="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cả</a:t>
            </a:r>
            <a:endParaRPr lang="en-US" sz="1600" dirty="0">
              <a:solidFill>
                <a:srgbClr val="FFC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8" name="DONE-Between">
            <a:extLst>
              <a:ext uri="{FF2B5EF4-FFF2-40B4-BE49-F238E27FC236}">
                <a16:creationId xmlns:a16="http://schemas.microsoft.com/office/drawing/2014/main" id="{D9310387-96BB-4836-9FD3-138496002542}"/>
              </a:ext>
            </a:extLst>
          </p:cNvPr>
          <p:cNvSpPr/>
          <p:nvPr/>
        </p:nvSpPr>
        <p:spPr>
          <a:xfrm>
            <a:off x="386780" y="905579"/>
            <a:ext cx="11430000" cy="5029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rgbClr val="FFC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Bạn đã hoàn thành tất cả thẻ học tập</a:t>
            </a:r>
          </a:p>
        </p:txBody>
      </p:sp>
      <p:sp>
        <p:nvSpPr>
          <p:cNvPr id="69" name="Bottom White Fill">
            <a:extLst>
              <a:ext uri="{FF2B5EF4-FFF2-40B4-BE49-F238E27FC236}">
                <a16:creationId xmlns:a16="http://schemas.microsoft.com/office/drawing/2014/main" id="{2AB6DC35-F538-42C0-95D9-CAAE514696E2}"/>
              </a:ext>
            </a:extLst>
          </p:cNvPr>
          <p:cNvSpPr/>
          <p:nvPr/>
        </p:nvSpPr>
        <p:spPr>
          <a:xfrm flipV="1">
            <a:off x="386780" y="5940081"/>
            <a:ext cx="11430000" cy="685800"/>
          </a:xfrm>
          <a:prstGeom prst="round2SameRect">
            <a:avLst>
              <a:gd name="adj1" fmla="val 333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26DC76C-6942-4187-98A9-4A7BE7D13180}"/>
              </a:ext>
            </a:extLst>
          </p:cNvPr>
          <p:cNvGrpSpPr/>
          <p:nvPr/>
        </p:nvGrpSpPr>
        <p:grpSpPr>
          <a:xfrm>
            <a:off x="-3687488" y="0"/>
            <a:ext cx="3657600" cy="6858000"/>
            <a:chOff x="-3687488" y="0"/>
            <a:chExt cx="3657600" cy="6858000"/>
          </a:xfrm>
        </p:grpSpPr>
        <p:sp>
          <p:nvSpPr>
            <p:cNvPr id="73" name="Menu SideBar">
              <a:extLst>
                <a:ext uri="{FF2B5EF4-FFF2-40B4-BE49-F238E27FC236}">
                  <a16:creationId xmlns:a16="http://schemas.microsoft.com/office/drawing/2014/main" id="{2562C335-F157-42B5-AAC6-27F24625A447}"/>
                </a:ext>
              </a:extLst>
            </p:cNvPr>
            <p:cNvSpPr/>
            <p:nvPr/>
          </p:nvSpPr>
          <p:spPr>
            <a:xfrm rot="5400000">
              <a:off x="-5287688" y="1600200"/>
              <a:ext cx="6858000" cy="3657600"/>
            </a:xfrm>
            <a:prstGeom prst="round2SameRect">
              <a:avLst>
                <a:gd name="adj1" fmla="val 8334"/>
                <a:gd name="adj2" fmla="val 0"/>
              </a:avLst>
            </a:prstGeom>
            <a:solidFill>
              <a:srgbClr val="F6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Icon Expand">
              <a:extLst>
                <a:ext uri="{FF2B5EF4-FFF2-40B4-BE49-F238E27FC236}">
                  <a16:creationId xmlns:a16="http://schemas.microsoft.com/office/drawing/2014/main" id="{F06093C1-6D5C-4480-9912-2B7F9A4E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flipH="1">
              <a:off x="-390430" y="263009"/>
              <a:ext cx="123825" cy="247650"/>
            </a:xfrm>
            <a:prstGeom prst="rect">
              <a:avLst/>
            </a:prstGeom>
          </p:spPr>
        </p:pic>
        <p:sp>
          <p:nvSpPr>
            <p:cNvPr id="75" name="Spaced Repetition">
              <a:hlinkClick r:id="rId30" action="ppaction://hlinksldjump"/>
              <a:extLst>
                <a:ext uri="{FF2B5EF4-FFF2-40B4-BE49-F238E27FC236}">
                  <a16:creationId xmlns:a16="http://schemas.microsoft.com/office/drawing/2014/main" id="{0538C907-CF0D-488E-BFAC-6CF2C5AD2E70}"/>
                </a:ext>
              </a:extLst>
            </p:cNvPr>
            <p:cNvSpPr/>
            <p:nvPr/>
          </p:nvSpPr>
          <p:spPr>
            <a:xfrm>
              <a:off x="-3481047" y="725740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Spaced Repetition</a:t>
              </a:r>
            </a:p>
          </p:txBody>
        </p:sp>
        <p:sp>
          <p:nvSpPr>
            <p:cNvPr id="76" name="Flashcard">
              <a:hlinkClick r:id="rId31" action="ppaction://hlinksldjump"/>
              <a:extLst>
                <a:ext uri="{FF2B5EF4-FFF2-40B4-BE49-F238E27FC236}">
                  <a16:creationId xmlns:a16="http://schemas.microsoft.com/office/drawing/2014/main" id="{AC65D6F1-37CA-4BA4-89C3-81C58358C368}"/>
                </a:ext>
              </a:extLst>
            </p:cNvPr>
            <p:cNvSpPr/>
            <p:nvPr/>
          </p:nvSpPr>
          <p:spPr>
            <a:xfrm>
              <a:off x="-3509709" y="1981137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Flashcards</a:t>
              </a:r>
            </a:p>
          </p:txBody>
        </p:sp>
        <p:sp>
          <p:nvSpPr>
            <p:cNvPr id="77" name="Anki">
              <a:hlinkClick r:id="rId32" action="ppaction://hlinksldjump"/>
              <a:extLst>
                <a:ext uri="{FF2B5EF4-FFF2-40B4-BE49-F238E27FC236}">
                  <a16:creationId xmlns:a16="http://schemas.microsoft.com/office/drawing/2014/main" id="{802CCA71-7F6A-41CA-85B2-0329AEA9AE61}"/>
                </a:ext>
              </a:extLst>
            </p:cNvPr>
            <p:cNvSpPr/>
            <p:nvPr/>
          </p:nvSpPr>
          <p:spPr>
            <a:xfrm>
              <a:off x="-3538371" y="3236534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Anki</a:t>
              </a:r>
            </a:p>
          </p:txBody>
        </p:sp>
        <p:sp>
          <p:nvSpPr>
            <p:cNvPr id="78" name="BoxUserName">
              <a:extLst>
                <a:ext uri="{FF2B5EF4-FFF2-40B4-BE49-F238E27FC236}">
                  <a16:creationId xmlns:a16="http://schemas.microsoft.com/office/drawing/2014/main" id="{9580CB74-BF8B-44D9-B18F-B47B96CE1044}"/>
                </a:ext>
              </a:extLst>
            </p:cNvPr>
            <p:cNvSpPr/>
            <p:nvPr/>
          </p:nvSpPr>
          <p:spPr>
            <a:xfrm>
              <a:off x="-3479154" y="116203"/>
              <a:ext cx="2286000" cy="4572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79" name="Avatar Box">
              <a:extLst>
                <a:ext uri="{FF2B5EF4-FFF2-40B4-BE49-F238E27FC236}">
                  <a16:creationId xmlns:a16="http://schemas.microsoft.com/office/drawing/2014/main" id="{DEC53525-D40D-4BA9-8104-C3DB601FC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401392" y="161923"/>
              <a:ext cx="384048" cy="365760"/>
            </a:xfrm>
            <a:prstGeom prst="roundRect">
              <a:avLst/>
            </a:prstGeom>
            <a:solidFill>
              <a:srgbClr val="7E57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Cascadia Code" panose="020B0609020000020004" pitchFamily="49" charset="0"/>
                  <a:cs typeface="Cascadia Code" panose="020B0609020000020004" pitchFamily="49" charset="0"/>
                </a:rPr>
                <a:t>T</a:t>
              </a:r>
            </a:p>
          </p:txBody>
        </p:sp>
        <p:sp>
          <p:nvSpPr>
            <p:cNvPr id="80" name="TextUserName">
              <a:extLst>
                <a:ext uri="{FF2B5EF4-FFF2-40B4-BE49-F238E27FC236}">
                  <a16:creationId xmlns:a16="http://schemas.microsoft.com/office/drawing/2014/main" id="{0504712F-0F75-45FD-9D61-C1A0508FDCD4}"/>
                </a:ext>
              </a:extLst>
            </p:cNvPr>
            <p:cNvSpPr txBox="1"/>
            <p:nvPr/>
          </p:nvSpPr>
          <p:spPr>
            <a:xfrm>
              <a:off x="-2920331" y="160137"/>
              <a:ext cx="175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scadia Code" panose="020B0609020000020004" pitchFamily="49" charset="0"/>
                  <a:cs typeface="Cascadia Code" panose="020B0609020000020004" pitchFamily="49" charset="0"/>
                </a:rPr>
                <a:t>TaQuangKhoi</a:t>
              </a:r>
            </a:p>
          </p:txBody>
        </p:sp>
        <p:sp>
          <p:nvSpPr>
            <p:cNvPr id="81" name="Example">
              <a:hlinkClick r:id="rId33" action="ppaction://hlinksldjump"/>
              <a:extLst>
                <a:ext uri="{FF2B5EF4-FFF2-40B4-BE49-F238E27FC236}">
                  <a16:creationId xmlns:a16="http://schemas.microsoft.com/office/drawing/2014/main" id="{5393D8A7-4E2D-428F-BBAE-89094D7C8DD0}"/>
                </a:ext>
              </a:extLst>
            </p:cNvPr>
            <p:cNvSpPr/>
            <p:nvPr/>
          </p:nvSpPr>
          <p:spPr>
            <a:xfrm>
              <a:off x="-3538371" y="4491931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Example</a:t>
              </a:r>
            </a:p>
          </p:txBody>
        </p:sp>
        <p:sp>
          <p:nvSpPr>
            <p:cNvPr id="82" name="Example">
              <a:hlinkClick r:id="rId34" action="ppaction://hlinksldjump"/>
              <a:extLst>
                <a:ext uri="{FF2B5EF4-FFF2-40B4-BE49-F238E27FC236}">
                  <a16:creationId xmlns:a16="http://schemas.microsoft.com/office/drawing/2014/main" id="{6056DFDE-88DD-4B51-80EE-661D32434296}"/>
                </a:ext>
              </a:extLst>
            </p:cNvPr>
            <p:cNvSpPr/>
            <p:nvPr/>
          </p:nvSpPr>
          <p:spPr>
            <a:xfrm>
              <a:off x="-3531095" y="5747328"/>
              <a:ext cx="2743200" cy="914400"/>
            </a:xfrm>
            <a:prstGeom prst="roundRect">
              <a:avLst/>
            </a:prstGeom>
            <a:solidFill>
              <a:srgbClr val="D2E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5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0.00046 L 3.95833E-6 2.96296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3 -0.0004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70" grpId="0" animBg="1"/>
      <p:bldP spid="68" grpId="0" animBg="1"/>
      <p:bldP spid="6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0BC-9926-47B1-AB7A-6DF92E88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Cách tạo thẻ trên hình ảnh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F9F709F-DA6C-4D22-8F2B-E8E7698F0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80" y="1825625"/>
            <a:ext cx="8900239" cy="4351338"/>
          </a:xfrm>
        </p:spPr>
      </p:pic>
    </p:spTree>
    <p:extLst>
      <p:ext uri="{BB962C8B-B14F-4D97-AF65-F5344CB8AC3E}">
        <p14:creationId xmlns:p14="http://schemas.microsoft.com/office/powerpoint/2010/main" val="262332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178DD4-39D6-4411-B5F0-6C9558789848}"/>
              </a:ext>
            </a:extLst>
          </p:cNvPr>
          <p:cNvSpPr/>
          <p:nvPr/>
        </p:nvSpPr>
        <p:spPr>
          <a:xfrm>
            <a:off x="-1" y="0"/>
            <a:ext cx="9072881" cy="6857572"/>
          </a:xfrm>
          <a:prstGeom prst="rect">
            <a:avLst/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07F69C-BF5A-41F0-BB18-01CD0974AAEF}"/>
              </a:ext>
            </a:extLst>
          </p:cNvPr>
          <p:cNvSpPr/>
          <p:nvPr/>
        </p:nvSpPr>
        <p:spPr>
          <a:xfrm>
            <a:off x="9068535" y="0"/>
            <a:ext cx="31234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B54E2C-2921-4E9D-A2DA-9E40F571F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9" b="19"/>
          <a:stretch/>
        </p:blipFill>
        <p:spPr>
          <a:xfrm>
            <a:off x="880436" y="457200"/>
            <a:ext cx="1043112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2272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7CABA2-AF74-4BFB-BA38-350661864016}"/>
              </a:ext>
            </a:extLst>
          </p:cNvPr>
          <p:cNvSpPr/>
          <p:nvPr/>
        </p:nvSpPr>
        <p:spPr>
          <a:xfrm>
            <a:off x="-1" y="0"/>
            <a:ext cx="9072881" cy="6857572"/>
          </a:xfrm>
          <a:prstGeom prst="rect">
            <a:avLst/>
          </a:prstGeom>
          <a:solidFill>
            <a:srgbClr val="E8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52835-0082-4FA4-843C-CB0C31326A3A}"/>
              </a:ext>
            </a:extLst>
          </p:cNvPr>
          <p:cNvSpPr/>
          <p:nvPr/>
        </p:nvSpPr>
        <p:spPr>
          <a:xfrm>
            <a:off x="9068535" y="0"/>
            <a:ext cx="31234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63CD45-A785-48D9-9A2D-80579FA9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7466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0D82-B5E2-421A-921B-DC9410C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Học Nào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C59519A-0AD9-44B2-9BC6-925190316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20" y="1825625"/>
            <a:ext cx="5837160" cy="4351338"/>
          </a:xfrm>
        </p:spPr>
      </p:pic>
    </p:spTree>
    <p:extLst>
      <p:ext uri="{BB962C8B-B14F-4D97-AF65-F5344CB8AC3E}">
        <p14:creationId xmlns:p14="http://schemas.microsoft.com/office/powerpoint/2010/main" val="64180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331781-99E3-4561-AFCF-89B490B943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0570-593B-49C2-942C-760E24EF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4" y="4338341"/>
            <a:ext cx="11635652" cy="646331"/>
          </a:xfrm>
        </p:spPr>
        <p:txBody>
          <a:bodyPr vert="horz" wrap="square" lIns="91440" tIns="45720" rIns="91440" bIns="45720" rtlCol="0" anchor="b">
            <a:sp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</a:rPr>
              <a:t>Bạn luôn muốn ghi nhớ bài học lâu hơn?</a:t>
            </a:r>
          </a:p>
        </p:txBody>
      </p:sp>
      <p:pic>
        <p:nvPicPr>
          <p:cNvPr id="5" name="Picture 4" descr="A picture containing plant, flower&#10;&#10;Description automatically generate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25FA13F-9FAD-4A33-988A-551018D5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20" y="897583"/>
            <a:ext cx="2870155" cy="2543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2920031"/>
      </p:ext>
    </p:extLst>
  </p:cSld>
  <p:clrMapOvr>
    <a:masterClrMapping/>
  </p:clrMapOvr>
  <p:transition spd="slow" advTm="479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A237-487B-4E2A-BAA8-6E11E69F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Cách tạo thẻ trên ghi chú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B92B28C-9702-447A-A447-6F76B2468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81" y="1825625"/>
            <a:ext cx="6954238" cy="4351338"/>
          </a:xfrm>
        </p:spPr>
      </p:pic>
    </p:spTree>
    <p:extLst>
      <p:ext uri="{BB962C8B-B14F-4D97-AF65-F5344CB8AC3E}">
        <p14:creationId xmlns:p14="http://schemas.microsoft.com/office/powerpoint/2010/main" val="572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7C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331781-99E3-4561-AFCF-89B490B943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0570-593B-49C2-942C-760E24EF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4" y="4503047"/>
            <a:ext cx="11635652" cy="646331"/>
          </a:xfrm>
        </p:spPr>
        <p:txBody>
          <a:bodyPr vert="horz" wrap="square" lIns="91440" tIns="45720" rIns="91440" bIns="45720" rtlCol="0" anchor="b">
            <a:spAutoFit/>
          </a:bodyPr>
          <a:lstStyle/>
          <a:p>
            <a:pPr algn="ctr"/>
            <a:r>
              <a:rPr lang="en-US" sz="4000"/>
              <a:t>Bạn là chúa của Lười..??</a:t>
            </a:r>
            <a:endParaRPr lang="en-US" sz="4000" kern="120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625FA13F-9FAD-4A33-988A-551018D50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20" y="897583"/>
            <a:ext cx="287015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25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704B-F008-49FD-8C5B-4C54A910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0007"/>
          </a:xfrm>
        </p:spPr>
        <p:txBody>
          <a:bodyPr>
            <a:spAutoFit/>
          </a:bodyPr>
          <a:lstStyle/>
          <a:p>
            <a:r>
              <a:rPr lang="en-US">
                <a:effectLst/>
              </a:rPr>
              <a:t>RemNote Media Kit</a:t>
            </a:r>
          </a:p>
          <a:p>
            <a:r>
              <a:rPr lang="en-US">
                <a:effectLst/>
              </a:rPr>
              <a:t>School vector created by </a:t>
            </a:r>
            <a:r>
              <a:rPr lang="en-US" b="1">
                <a:effectLst/>
              </a:rPr>
              <a:t>catalyststuff</a:t>
            </a:r>
            <a:r>
              <a:rPr lang="en-US">
                <a:effectLst/>
              </a:rPr>
              <a:t> - </a:t>
            </a:r>
            <a:r>
              <a:rPr lang="en-US">
                <a:effectLst/>
                <a:hlinkClick r:id="rId2"/>
              </a:rPr>
              <a:t>www.freepik.com</a:t>
            </a:r>
            <a:endParaRPr lang="en-US">
              <a:effectLst/>
            </a:endParaRPr>
          </a:p>
          <a:p>
            <a:r>
              <a:rPr lang="en-US"/>
              <a:t>MOON and SUN icon made by Freepik from Flaticon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EB247-A915-4082-B260-E6CBC1524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  <a:solidFill>
            <a:srgbClr val="3B7CC8"/>
          </a:solidFill>
        </p:spPr>
        <p:txBody>
          <a:bodyPr>
            <a:noAutofit/>
          </a:bodyPr>
          <a:lstStyle/>
          <a:p>
            <a:pPr algn="ctr"/>
            <a:r>
              <a:rPr lang="en-US"/>
              <a:t>Credits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B92C5-09F7-4F32-AAC5-ED6E84E77D80}"/>
              </a:ext>
            </a:extLst>
          </p:cNvPr>
          <p:cNvSpPr txBox="1"/>
          <p:nvPr/>
        </p:nvSpPr>
        <p:spPr>
          <a:xfrm>
            <a:off x="0" y="6959153"/>
            <a:ext cx="121148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Thanks for Listen</a:t>
            </a:r>
          </a:p>
        </p:txBody>
      </p:sp>
    </p:spTree>
    <p:extLst>
      <p:ext uri="{BB962C8B-B14F-4D97-AF65-F5344CB8AC3E}">
        <p14:creationId xmlns:p14="http://schemas.microsoft.com/office/powerpoint/2010/main" val="66625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4.79167E-6 0.1081 L 0.00326 -0.5775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3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2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B78D811-731F-4BAF-BD17-55269195A8EE}"/>
              </a:ext>
            </a:extLst>
          </p:cNvPr>
          <p:cNvSpPr/>
          <p:nvPr/>
        </p:nvSpPr>
        <p:spPr>
          <a:xfrm>
            <a:off x="191286" y="545910"/>
            <a:ext cx="5750432" cy="57504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9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B2C9B2-328D-4321-82BE-1A820633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082" y="1301892"/>
            <a:ext cx="4534839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3B7CC8"/>
                </a:solidFill>
              </a:rPr>
              <a:t>Spaced</a:t>
            </a:r>
            <a:br>
              <a:rPr lang="en-US" sz="5600">
                <a:solidFill>
                  <a:srgbClr val="3B7CC8"/>
                </a:solidFill>
              </a:rPr>
            </a:br>
            <a:r>
              <a:rPr lang="en-US" sz="5600">
                <a:solidFill>
                  <a:srgbClr val="3B7CC8"/>
                </a:solidFill>
              </a:rPr>
              <a:t>Repetition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9AFD40F-D3BF-4365-9DA3-1A9427AD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t="6451" b="11525"/>
          <a:stretch/>
        </p:blipFill>
        <p:spPr bwMode="auto">
          <a:xfrm>
            <a:off x="6979919" y="2225040"/>
            <a:ext cx="4174715" cy="30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A52C6C-5D2B-4637-ACE5-C70F8E93BA1F}"/>
              </a:ext>
            </a:extLst>
          </p:cNvPr>
          <p:cNvSpPr/>
          <p:nvPr/>
        </p:nvSpPr>
        <p:spPr>
          <a:xfrm>
            <a:off x="7631170" y="970820"/>
            <a:ext cx="2910534" cy="345448"/>
          </a:xfrm>
          <a:prstGeom prst="rect">
            <a:avLst/>
          </a:prstGeom>
          <a:solidFill>
            <a:srgbClr val="3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Đường cong lãng quên</a:t>
            </a:r>
            <a:endParaRPr lang="en-US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678D8-8E3E-436E-88EB-117226FD5949}"/>
              </a:ext>
            </a:extLst>
          </p:cNvPr>
          <p:cNvSpPr txBox="1"/>
          <p:nvPr/>
        </p:nvSpPr>
        <p:spPr>
          <a:xfrm flipV="1">
            <a:off x="6493972" y="1813274"/>
            <a:ext cx="461665" cy="1530350"/>
          </a:xfrm>
          <a:prstGeom prst="rect">
            <a:avLst/>
          </a:prstGeom>
          <a:solidFill>
            <a:srgbClr val="3B7CC8"/>
          </a:solidFill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Trí nhớ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53DD6E6-87A7-4FD8-8DDA-D7B29D985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70586" y="1961368"/>
            <a:ext cx="594542" cy="267859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0D72B0-047B-42DB-824A-1A5ED785B1FE}"/>
              </a:ext>
            </a:extLst>
          </p:cNvPr>
          <p:cNvSpPr txBox="1"/>
          <p:nvPr/>
        </p:nvSpPr>
        <p:spPr>
          <a:xfrm>
            <a:off x="6361872" y="1374688"/>
            <a:ext cx="11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Lần học đầu tiên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2270F-EAB8-4F18-B707-2C9353EFC501}"/>
              </a:ext>
            </a:extLst>
          </p:cNvPr>
          <p:cNvSpPr/>
          <p:nvPr/>
        </p:nvSpPr>
        <p:spPr>
          <a:xfrm>
            <a:off x="7489382" y="1316268"/>
            <a:ext cx="3547928" cy="927577"/>
          </a:xfrm>
          <a:prstGeom prst="rect">
            <a:avLst/>
          </a:prstGeom>
          <a:solidFill>
            <a:srgbClr val="3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Điểm ôn lại">
            <a:extLst>
              <a:ext uri="{FF2B5EF4-FFF2-40B4-BE49-F238E27FC236}">
                <a16:creationId xmlns:a16="http://schemas.microsoft.com/office/drawing/2014/main" id="{5FD1CAB4-94C2-4495-B1C8-981A8EB70B49}"/>
              </a:ext>
            </a:extLst>
          </p:cNvPr>
          <p:cNvGrpSpPr/>
          <p:nvPr/>
        </p:nvGrpSpPr>
        <p:grpSpPr>
          <a:xfrm>
            <a:off x="7694568" y="1891266"/>
            <a:ext cx="1631950" cy="476344"/>
            <a:chOff x="7542210" y="1117506"/>
            <a:chExt cx="1631950" cy="47634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B8D639-EE63-4FD0-8326-8A8FC9174308}"/>
                </a:ext>
              </a:extLst>
            </p:cNvPr>
            <p:cNvCxnSpPr>
              <a:cxnSpLocks/>
            </p:cNvCxnSpPr>
            <p:nvPr/>
          </p:nvCxnSpPr>
          <p:spPr>
            <a:xfrm>
              <a:off x="7556500" y="1117506"/>
              <a:ext cx="0" cy="47634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690C6F-27D3-4277-AC9B-8E18523E0FFD}"/>
                </a:ext>
              </a:extLst>
            </p:cNvPr>
            <p:cNvCxnSpPr>
              <a:cxnSpLocks/>
            </p:cNvCxnSpPr>
            <p:nvPr/>
          </p:nvCxnSpPr>
          <p:spPr>
            <a:xfrm>
              <a:off x="8275642" y="1117506"/>
              <a:ext cx="0" cy="47634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8CFCBB-2C3A-4678-8CD0-5A04E44038D9}"/>
                </a:ext>
              </a:extLst>
            </p:cNvPr>
            <p:cNvCxnSpPr>
              <a:cxnSpLocks/>
            </p:cNvCxnSpPr>
            <p:nvPr/>
          </p:nvCxnSpPr>
          <p:spPr>
            <a:xfrm>
              <a:off x="8954631" y="1117506"/>
              <a:ext cx="0" cy="47634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298E1ED-FC89-41FB-9B24-41232D714F0B}"/>
                </a:ext>
              </a:extLst>
            </p:cNvPr>
            <p:cNvCxnSpPr>
              <a:cxnSpLocks/>
            </p:cNvCxnSpPr>
            <p:nvPr/>
          </p:nvCxnSpPr>
          <p:spPr>
            <a:xfrm>
              <a:off x="7542210" y="1117506"/>
              <a:ext cx="163195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Điểm ôn lại">
            <a:extLst>
              <a:ext uri="{FF2B5EF4-FFF2-40B4-BE49-F238E27FC236}">
                <a16:creationId xmlns:a16="http://schemas.microsoft.com/office/drawing/2014/main" id="{E397C414-A95A-4DBA-8193-79F9FB24C8BD}"/>
              </a:ext>
            </a:extLst>
          </p:cNvPr>
          <p:cNvSpPr txBox="1"/>
          <p:nvPr/>
        </p:nvSpPr>
        <p:spPr>
          <a:xfrm>
            <a:off x="8514056" y="1626167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Điểm ôn lại</a:t>
            </a:r>
          </a:p>
        </p:txBody>
      </p:sp>
      <p:sp>
        <p:nvSpPr>
          <p:cNvPr id="18" name="Che">
            <a:extLst>
              <a:ext uri="{FF2B5EF4-FFF2-40B4-BE49-F238E27FC236}">
                <a16:creationId xmlns:a16="http://schemas.microsoft.com/office/drawing/2014/main" id="{CF01E9A5-340E-44B2-9417-0F7669DE77E8}"/>
              </a:ext>
            </a:extLst>
          </p:cNvPr>
          <p:cNvSpPr txBox="1"/>
          <p:nvPr/>
        </p:nvSpPr>
        <p:spPr>
          <a:xfrm>
            <a:off x="8616062" y="5495666"/>
            <a:ext cx="2608445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r"/>
            <a:endParaRPr lang="en-US" sz="140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5" name="Text Ngay">
            <a:extLst>
              <a:ext uri="{FF2B5EF4-FFF2-40B4-BE49-F238E27FC236}">
                <a16:creationId xmlns:a16="http://schemas.microsoft.com/office/drawing/2014/main" id="{296D80BA-0C18-4FC0-B895-6E7DB655FC6A}"/>
              </a:ext>
            </a:extLst>
          </p:cNvPr>
          <p:cNvSpPr txBox="1"/>
          <p:nvPr/>
        </p:nvSpPr>
        <p:spPr>
          <a:xfrm>
            <a:off x="8556839" y="5518717"/>
            <a:ext cx="2608445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Ngày</a:t>
            </a:r>
          </a:p>
        </p:txBody>
      </p:sp>
      <p:sp>
        <p:nvSpPr>
          <p:cNvPr id="19" name="number 1">
            <a:extLst>
              <a:ext uri="{FF2B5EF4-FFF2-40B4-BE49-F238E27FC236}">
                <a16:creationId xmlns:a16="http://schemas.microsoft.com/office/drawing/2014/main" id="{4707E260-CEF1-4DC1-BB14-FF493F98C968}"/>
              </a:ext>
            </a:extLst>
          </p:cNvPr>
          <p:cNvSpPr txBox="1"/>
          <p:nvPr/>
        </p:nvSpPr>
        <p:spPr>
          <a:xfrm>
            <a:off x="7651709" y="5304545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20" name="number 2">
            <a:extLst>
              <a:ext uri="{FF2B5EF4-FFF2-40B4-BE49-F238E27FC236}">
                <a16:creationId xmlns:a16="http://schemas.microsoft.com/office/drawing/2014/main" id="{6323579D-31D2-4238-8090-6990D3DF48EF}"/>
              </a:ext>
            </a:extLst>
          </p:cNvPr>
          <p:cNvSpPr txBox="1"/>
          <p:nvPr/>
        </p:nvSpPr>
        <p:spPr>
          <a:xfrm>
            <a:off x="8378148" y="5312229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</a:p>
        </p:txBody>
      </p:sp>
      <p:sp>
        <p:nvSpPr>
          <p:cNvPr id="21" name="number 3">
            <a:extLst>
              <a:ext uri="{FF2B5EF4-FFF2-40B4-BE49-F238E27FC236}">
                <a16:creationId xmlns:a16="http://schemas.microsoft.com/office/drawing/2014/main" id="{63FCE35A-0A68-448E-BD13-F715435A1057}"/>
              </a:ext>
            </a:extLst>
          </p:cNvPr>
          <p:cNvSpPr txBox="1"/>
          <p:nvPr/>
        </p:nvSpPr>
        <p:spPr>
          <a:xfrm>
            <a:off x="9045290" y="5312229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</a:p>
        </p:txBody>
      </p:sp>
      <p:sp>
        <p:nvSpPr>
          <p:cNvPr id="22" name="number 4">
            <a:extLst>
              <a:ext uri="{FF2B5EF4-FFF2-40B4-BE49-F238E27FC236}">
                <a16:creationId xmlns:a16="http://schemas.microsoft.com/office/drawing/2014/main" id="{70217D5A-D361-432C-B5EA-67309C1F3640}"/>
              </a:ext>
            </a:extLst>
          </p:cNvPr>
          <p:cNvSpPr txBox="1"/>
          <p:nvPr/>
        </p:nvSpPr>
        <p:spPr>
          <a:xfrm>
            <a:off x="9740413" y="5312229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</a:p>
        </p:txBody>
      </p:sp>
      <p:sp>
        <p:nvSpPr>
          <p:cNvPr id="23" name="number 5">
            <a:extLst>
              <a:ext uri="{FF2B5EF4-FFF2-40B4-BE49-F238E27FC236}">
                <a16:creationId xmlns:a16="http://schemas.microsoft.com/office/drawing/2014/main" id="{A98A28D2-9F6E-440D-B45F-DC808215B842}"/>
              </a:ext>
            </a:extLst>
          </p:cNvPr>
          <p:cNvSpPr txBox="1"/>
          <p:nvPr/>
        </p:nvSpPr>
        <p:spPr>
          <a:xfrm>
            <a:off x="10407555" y="5304544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5</a:t>
            </a:r>
          </a:p>
        </p:txBody>
      </p:sp>
      <p:sp>
        <p:nvSpPr>
          <p:cNvPr id="24" name="number 6">
            <a:extLst>
              <a:ext uri="{FF2B5EF4-FFF2-40B4-BE49-F238E27FC236}">
                <a16:creationId xmlns:a16="http://schemas.microsoft.com/office/drawing/2014/main" id="{F4A22123-B70D-4653-AEA1-8416CA15D8AD}"/>
              </a:ext>
            </a:extLst>
          </p:cNvPr>
          <p:cNvSpPr txBox="1"/>
          <p:nvPr/>
        </p:nvSpPr>
        <p:spPr>
          <a:xfrm>
            <a:off x="11042353" y="5304543"/>
            <a:ext cx="120649" cy="307777"/>
          </a:xfrm>
          <a:prstGeom prst="rect">
            <a:avLst/>
          </a:prstGeom>
          <a:solidFill>
            <a:srgbClr val="3B7CC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</a:t>
            </a:r>
          </a:p>
        </p:txBody>
      </p:sp>
      <p:pic>
        <p:nvPicPr>
          <p:cNvPr id="26" name="Picture 25" descr="Logo, 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796D54A7-5DDE-46FB-9229-EB19F7310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741" y="25655"/>
            <a:ext cx="608872" cy="610060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ED13F94-22D7-4002-9BFC-0B382AFF7BD4}"/>
              </a:ext>
            </a:extLst>
          </p:cNvPr>
          <p:cNvSpPr/>
          <p:nvPr/>
        </p:nvSpPr>
        <p:spPr>
          <a:xfrm>
            <a:off x="7100887" y="2428875"/>
            <a:ext cx="3957637" cy="2786063"/>
          </a:xfrm>
          <a:custGeom>
            <a:avLst/>
            <a:gdLst>
              <a:gd name="connsiteX0" fmla="*/ 0 w 3929062"/>
              <a:gd name="connsiteY0" fmla="*/ 0 h 2800350"/>
              <a:gd name="connsiteX1" fmla="*/ 1428750 w 3929062"/>
              <a:gd name="connsiteY1" fmla="*/ 2228850 h 2800350"/>
              <a:gd name="connsiteX2" fmla="*/ 3929062 w 3929062"/>
              <a:gd name="connsiteY2" fmla="*/ 2800350 h 2800350"/>
              <a:gd name="connsiteX0" fmla="*/ 0 w 3929062"/>
              <a:gd name="connsiteY0" fmla="*/ 0 h 2800350"/>
              <a:gd name="connsiteX1" fmla="*/ 1100137 w 3929062"/>
              <a:gd name="connsiteY1" fmla="*/ 1985962 h 2800350"/>
              <a:gd name="connsiteX2" fmla="*/ 3929062 w 3929062"/>
              <a:gd name="connsiteY2" fmla="*/ 2800350 h 2800350"/>
              <a:gd name="connsiteX0" fmla="*/ 0 w 3929062"/>
              <a:gd name="connsiteY0" fmla="*/ 0 h 2800350"/>
              <a:gd name="connsiteX1" fmla="*/ 1100137 w 3929062"/>
              <a:gd name="connsiteY1" fmla="*/ 1985962 h 2800350"/>
              <a:gd name="connsiteX2" fmla="*/ 3929062 w 3929062"/>
              <a:gd name="connsiteY2" fmla="*/ 2800350 h 2800350"/>
              <a:gd name="connsiteX0" fmla="*/ 0 w 3929062"/>
              <a:gd name="connsiteY0" fmla="*/ 0 h 2800350"/>
              <a:gd name="connsiteX1" fmla="*/ 1100137 w 3929062"/>
              <a:gd name="connsiteY1" fmla="*/ 1985962 h 2800350"/>
              <a:gd name="connsiteX2" fmla="*/ 3929062 w 3929062"/>
              <a:gd name="connsiteY2" fmla="*/ 2800350 h 2800350"/>
              <a:gd name="connsiteX0" fmla="*/ 0 w 3929062"/>
              <a:gd name="connsiteY0" fmla="*/ 0 h 2800350"/>
              <a:gd name="connsiteX1" fmla="*/ 1100137 w 3929062"/>
              <a:gd name="connsiteY1" fmla="*/ 1985962 h 2800350"/>
              <a:gd name="connsiteX2" fmla="*/ 3929062 w 3929062"/>
              <a:gd name="connsiteY2" fmla="*/ 2800350 h 2800350"/>
              <a:gd name="connsiteX0" fmla="*/ 0 w 3929062"/>
              <a:gd name="connsiteY0" fmla="*/ 0 h 2800350"/>
              <a:gd name="connsiteX1" fmla="*/ 1100137 w 3929062"/>
              <a:gd name="connsiteY1" fmla="*/ 1985962 h 2800350"/>
              <a:gd name="connsiteX2" fmla="*/ 3929062 w 3929062"/>
              <a:gd name="connsiteY2" fmla="*/ 2800350 h 2800350"/>
              <a:gd name="connsiteX0" fmla="*/ 0 w 3929062"/>
              <a:gd name="connsiteY0" fmla="*/ 0 h 2800350"/>
              <a:gd name="connsiteX1" fmla="*/ 1100137 w 3929062"/>
              <a:gd name="connsiteY1" fmla="*/ 1985962 h 2800350"/>
              <a:gd name="connsiteX2" fmla="*/ 3929062 w 3929062"/>
              <a:gd name="connsiteY2" fmla="*/ 2800350 h 2800350"/>
              <a:gd name="connsiteX0" fmla="*/ 0 w 3929062"/>
              <a:gd name="connsiteY0" fmla="*/ 0 h 2800350"/>
              <a:gd name="connsiteX1" fmla="*/ 1100137 w 3929062"/>
              <a:gd name="connsiteY1" fmla="*/ 1985962 h 2800350"/>
              <a:gd name="connsiteX2" fmla="*/ 3929062 w 3929062"/>
              <a:gd name="connsiteY2" fmla="*/ 2800350 h 2800350"/>
              <a:gd name="connsiteX0" fmla="*/ 0 w 3929062"/>
              <a:gd name="connsiteY0" fmla="*/ 0 h 2800350"/>
              <a:gd name="connsiteX1" fmla="*/ 1100137 w 3929062"/>
              <a:gd name="connsiteY1" fmla="*/ 1985962 h 2800350"/>
              <a:gd name="connsiteX2" fmla="*/ 3929062 w 3929062"/>
              <a:gd name="connsiteY2" fmla="*/ 2800350 h 2800350"/>
              <a:gd name="connsiteX0" fmla="*/ 0 w 3957637"/>
              <a:gd name="connsiteY0" fmla="*/ 0 h 2786063"/>
              <a:gd name="connsiteX1" fmla="*/ 1128712 w 3957637"/>
              <a:gd name="connsiteY1" fmla="*/ 1971675 h 2786063"/>
              <a:gd name="connsiteX2" fmla="*/ 3957637 w 3957637"/>
              <a:gd name="connsiteY2" fmla="*/ 2786063 h 278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637" h="2786063">
                <a:moveTo>
                  <a:pt x="0" y="0"/>
                </a:moveTo>
                <a:cubicBezTo>
                  <a:pt x="29766" y="523874"/>
                  <a:pt x="302417" y="1390650"/>
                  <a:pt x="1128712" y="1971675"/>
                </a:cubicBezTo>
                <a:cubicBezTo>
                  <a:pt x="2397919" y="2738438"/>
                  <a:pt x="3536156" y="2690813"/>
                  <a:pt x="3957637" y="278606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F403088-E91F-4EBF-97A4-F587E34E9F0C}"/>
              </a:ext>
            </a:extLst>
          </p:cNvPr>
          <p:cNvSpPr/>
          <p:nvPr/>
        </p:nvSpPr>
        <p:spPr>
          <a:xfrm>
            <a:off x="7715250" y="2371725"/>
            <a:ext cx="3371850" cy="2271713"/>
          </a:xfrm>
          <a:custGeom>
            <a:avLst/>
            <a:gdLst>
              <a:gd name="connsiteX0" fmla="*/ 0 w 3371850"/>
              <a:gd name="connsiteY0" fmla="*/ 0 h 2271713"/>
              <a:gd name="connsiteX1" fmla="*/ 1457325 w 3371850"/>
              <a:gd name="connsiteY1" fmla="*/ 1271588 h 2271713"/>
              <a:gd name="connsiteX2" fmla="*/ 3371850 w 3371850"/>
              <a:gd name="connsiteY2" fmla="*/ 2271713 h 2271713"/>
              <a:gd name="connsiteX0" fmla="*/ 0 w 3371850"/>
              <a:gd name="connsiteY0" fmla="*/ 0 h 2271713"/>
              <a:gd name="connsiteX1" fmla="*/ 1457325 w 3371850"/>
              <a:gd name="connsiteY1" fmla="*/ 1271588 h 2271713"/>
              <a:gd name="connsiteX2" fmla="*/ 3371850 w 3371850"/>
              <a:gd name="connsiteY2" fmla="*/ 2271713 h 227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1850" h="2271713">
                <a:moveTo>
                  <a:pt x="0" y="0"/>
                </a:moveTo>
                <a:cubicBezTo>
                  <a:pt x="447675" y="446484"/>
                  <a:pt x="895350" y="892969"/>
                  <a:pt x="1457325" y="1271588"/>
                </a:cubicBezTo>
                <a:cubicBezTo>
                  <a:pt x="2019300" y="1650207"/>
                  <a:pt x="2967038" y="2128838"/>
                  <a:pt x="3371850" y="227171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BC8A80E-278C-4667-83B8-E9A792DE227B}"/>
              </a:ext>
            </a:extLst>
          </p:cNvPr>
          <p:cNvSpPr/>
          <p:nvPr/>
        </p:nvSpPr>
        <p:spPr>
          <a:xfrm>
            <a:off x="8426548" y="2363372"/>
            <a:ext cx="2686929" cy="1266093"/>
          </a:xfrm>
          <a:custGeom>
            <a:avLst/>
            <a:gdLst>
              <a:gd name="connsiteX0" fmla="*/ 0 w 2686929"/>
              <a:gd name="connsiteY0" fmla="*/ 0 h 1266093"/>
              <a:gd name="connsiteX1" fmla="*/ 1181686 w 2686929"/>
              <a:gd name="connsiteY1" fmla="*/ 773723 h 1266093"/>
              <a:gd name="connsiteX2" fmla="*/ 2686929 w 2686929"/>
              <a:gd name="connsiteY2" fmla="*/ 1266093 h 1266093"/>
              <a:gd name="connsiteX0" fmla="*/ 0 w 2686929"/>
              <a:gd name="connsiteY0" fmla="*/ 0 h 1266093"/>
              <a:gd name="connsiteX1" fmla="*/ 1181686 w 2686929"/>
              <a:gd name="connsiteY1" fmla="*/ 773723 h 1266093"/>
              <a:gd name="connsiteX2" fmla="*/ 2686929 w 2686929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929" h="1266093">
                <a:moveTo>
                  <a:pt x="0" y="0"/>
                </a:moveTo>
                <a:cubicBezTo>
                  <a:pt x="366932" y="281353"/>
                  <a:pt x="733864" y="562707"/>
                  <a:pt x="1181686" y="773723"/>
                </a:cubicBezTo>
                <a:cubicBezTo>
                  <a:pt x="1629508" y="984739"/>
                  <a:pt x="2396197" y="1218395"/>
                  <a:pt x="2686929" y="126609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F06D560-6FDB-465B-BF19-F934E31D2EDD}"/>
              </a:ext>
            </a:extLst>
          </p:cNvPr>
          <p:cNvSpPr/>
          <p:nvPr/>
        </p:nvSpPr>
        <p:spPr>
          <a:xfrm>
            <a:off x="9086850" y="2357438"/>
            <a:ext cx="2014538" cy="328612"/>
          </a:xfrm>
          <a:custGeom>
            <a:avLst/>
            <a:gdLst>
              <a:gd name="connsiteX0" fmla="*/ 2014538 w 2014538"/>
              <a:gd name="connsiteY0" fmla="*/ 335868 h 335868"/>
              <a:gd name="connsiteX1" fmla="*/ 1171575 w 2014538"/>
              <a:gd name="connsiteY1" fmla="*/ 278718 h 335868"/>
              <a:gd name="connsiteX2" fmla="*/ 0 w 2014538"/>
              <a:gd name="connsiteY2" fmla="*/ 7256 h 335868"/>
              <a:gd name="connsiteX0" fmla="*/ 2014538 w 2014538"/>
              <a:gd name="connsiteY0" fmla="*/ 328612 h 328612"/>
              <a:gd name="connsiteX1" fmla="*/ 1171575 w 2014538"/>
              <a:gd name="connsiteY1" fmla="*/ 271462 h 328612"/>
              <a:gd name="connsiteX2" fmla="*/ 0 w 2014538"/>
              <a:gd name="connsiteY2" fmla="*/ 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4538" h="328612">
                <a:moveTo>
                  <a:pt x="2014538" y="328612"/>
                </a:moveTo>
                <a:cubicBezTo>
                  <a:pt x="1760934" y="327421"/>
                  <a:pt x="1507331" y="326231"/>
                  <a:pt x="1171575" y="271462"/>
                </a:cubicBezTo>
                <a:cubicBezTo>
                  <a:pt x="835819" y="216693"/>
                  <a:pt x="152400" y="16669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140844"/>
      </p:ext>
    </p:extLst>
  </p:cSld>
  <p:clrMapOvr>
    <a:masterClrMapping/>
  </p:clrMapOvr>
  <p:transition spd="slow" advTm="183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0" grpId="0"/>
      <p:bldP spid="17" grpId="0"/>
      <p:bldP spid="17" grpId="1"/>
      <p:bldP spid="2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45CB-D221-4AA7-9DF3-969D9636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</a:t>
            </a:r>
            <a:br>
              <a:rPr lang="en-US"/>
            </a:br>
            <a:r>
              <a:rPr lang="en-US"/>
              <a:t>Kỹ thuật lặp lại ngắt quãng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F7B1E-FD9C-4A35-854D-EA41E123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Hệ thống Leitner</a:t>
            </a:r>
            <a:r>
              <a:rPr lang="en-US"/>
              <a:t>: 5 giai đoạn ôn lại chính và những khoảng ôn lại tùy ý  </a:t>
            </a:r>
          </a:p>
          <a:p>
            <a:r>
              <a:rPr lang="en-US"/>
              <a:t>Thuật toán của SuperMemo.com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5545641"/>
      </p:ext>
    </p:extLst>
  </p:cSld>
  <p:clrMapOvr>
    <a:masterClrMapping/>
  </p:clrMapOvr>
  <p:transition spd="slow" advTm="917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699C-C597-461B-9AD1-589BA174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1788"/>
            <a:ext cx="10515600" cy="701731"/>
          </a:xfrm>
        </p:spPr>
        <p:txBody>
          <a:bodyPr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</a:t>
            </a:r>
            <a:r>
              <a:rPr lang="en-US" b="1" i="0">
                <a:solidFill>
                  <a:schemeClr val="bg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heo hệ thống Leitner</a:t>
            </a:r>
            <a:endParaRPr lang="en-US" b="1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8ADF81-CA75-4BD7-9569-E299274823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89" y="1825625"/>
            <a:ext cx="80101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E1B278-1447-4118-9E18-2D8FD3537E6D}"/>
              </a:ext>
            </a:extLst>
          </p:cNvPr>
          <p:cNvSpPr/>
          <p:nvPr/>
        </p:nvSpPr>
        <p:spPr>
          <a:xfrm>
            <a:off x="3899970" y="2390660"/>
            <a:ext cx="5508434" cy="514129"/>
          </a:xfrm>
          <a:prstGeom prst="rect">
            <a:avLst/>
          </a:prstGeom>
          <a:solidFill>
            <a:srgbClr val="3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Những thẻ trả lời </a:t>
            </a:r>
            <a:r>
              <a:rPr lang="en-US" sz="2000" b="1">
                <a:latin typeface="Cascadia Code" panose="020B0609020000020004" pitchFamily="49" charset="0"/>
                <a:cs typeface="Cascadia Code" panose="020B0609020000020004" pitchFamily="49" charset="0"/>
              </a:rPr>
              <a:t>đúng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E160BB-6151-42EC-8AE8-4007AC007780}"/>
              </a:ext>
            </a:extLst>
          </p:cNvPr>
          <p:cNvSpPr/>
          <p:nvPr/>
        </p:nvSpPr>
        <p:spPr>
          <a:xfrm>
            <a:off x="3639237" y="5014759"/>
            <a:ext cx="5769167" cy="449607"/>
          </a:xfrm>
          <a:prstGeom prst="rect">
            <a:avLst/>
          </a:prstGeom>
          <a:solidFill>
            <a:srgbClr val="3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Những thẻ trả lời </a:t>
            </a:r>
            <a:r>
              <a:rPr lang="en-US" sz="2000" b="1">
                <a:latin typeface="Cascadia Code" panose="020B0609020000020004" pitchFamily="49" charset="0"/>
                <a:cs typeface="Cascadia Code" panose="020B0609020000020004" pitchFamily="49" charset="0"/>
              </a:rPr>
              <a:t>sai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828666"/>
      </p:ext>
    </p:extLst>
  </p:cSld>
  <p:clrMapOvr>
    <a:masterClrMapping/>
  </p:clrMapOvr>
  <p:transition spd="slow" advTm="141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B0938-84ED-4CF7-B997-7D228256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Flashcards – Thẻ học tập</a:t>
            </a:r>
          </a:p>
        </p:txBody>
      </p:sp>
      <p:sp>
        <p:nvSpPr>
          <p:cNvPr id="4" name="sau SUN" hidden="1">
            <a:extLst>
              <a:ext uri="{FF2B5EF4-FFF2-40B4-BE49-F238E27FC236}">
                <a16:creationId xmlns:a16="http://schemas.microsoft.com/office/drawing/2014/main" id="{C82A8D65-29AB-46E4-9F0E-258FEA5AE9C5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Cascadia Code" panose="020B0609020000020004" pitchFamily="49" charset="0"/>
                <a:cs typeface="Cascadia Code" panose="020B0609020000020004" pitchFamily="49" charset="0"/>
              </a:rPr>
              <a:t>SUN</a:t>
            </a:r>
          </a:p>
        </p:txBody>
      </p:sp>
      <p:grpSp>
        <p:nvGrpSpPr>
          <p:cNvPr id="5" name="Trước SUN" hidden="1">
            <a:extLst>
              <a:ext uri="{FF2B5EF4-FFF2-40B4-BE49-F238E27FC236}">
                <a16:creationId xmlns:a16="http://schemas.microsoft.com/office/drawing/2014/main" id="{6D8E8758-0FB6-44CC-830E-D4FBDCC2AD42}"/>
              </a:ext>
            </a:extLst>
          </p:cNvPr>
          <p:cNvGrpSpPr>
            <a:grpSpLocks noChangeAspect="1"/>
          </p:cNvGrpSpPr>
          <p:nvPr/>
        </p:nvGrpSpPr>
        <p:grpSpPr>
          <a:xfrm>
            <a:off x="4876731" y="2400924"/>
            <a:ext cx="2743200" cy="3657600"/>
            <a:chOff x="1449659" y="2466734"/>
            <a:chExt cx="1371600" cy="1828800"/>
          </a:xfrm>
        </p:grpSpPr>
        <p:sp>
          <p:nvSpPr>
            <p:cNvPr id="15" name="Trước">
              <a:extLst>
                <a:ext uri="{FF2B5EF4-FFF2-40B4-BE49-F238E27FC236}">
                  <a16:creationId xmlns:a16="http://schemas.microsoft.com/office/drawing/2014/main" id="{DFAA4D2F-D4E9-4F47-8D04-CEE261F06FDB}"/>
                </a:ext>
              </a:extLst>
            </p:cNvPr>
            <p:cNvSpPr/>
            <p:nvPr/>
          </p:nvSpPr>
          <p:spPr>
            <a:xfrm>
              <a:off x="1449659" y="2466734"/>
              <a:ext cx="1371600" cy="18288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SUN" descr="Sunny free icon">
              <a:extLst>
                <a:ext uri="{FF2B5EF4-FFF2-40B4-BE49-F238E27FC236}">
                  <a16:creationId xmlns:a16="http://schemas.microsoft.com/office/drawing/2014/main" id="{468D99AD-E4BD-422C-95BA-44A76A18B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259" y="292393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sau" hidden="1">
            <a:extLst>
              <a:ext uri="{FF2B5EF4-FFF2-40B4-BE49-F238E27FC236}">
                <a16:creationId xmlns:a16="http://schemas.microsoft.com/office/drawing/2014/main" id="{2104BC60-B314-499F-8E6F-3C0D3BDF39D8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Cascadia Code" panose="020B0609020000020004" pitchFamily="49" charset="0"/>
                <a:cs typeface="Cascadia Code" panose="020B0609020000020004" pitchFamily="49" charset="0"/>
              </a:rPr>
              <a:t>MOON</a:t>
            </a:r>
          </a:p>
        </p:txBody>
      </p:sp>
      <p:grpSp>
        <p:nvGrpSpPr>
          <p:cNvPr id="7" name="Trước MOON" hidden="1">
            <a:extLst>
              <a:ext uri="{FF2B5EF4-FFF2-40B4-BE49-F238E27FC236}">
                <a16:creationId xmlns:a16="http://schemas.microsoft.com/office/drawing/2014/main" id="{EEE4E8D9-914B-4262-8F34-1A3BB58BA8FE}"/>
              </a:ext>
            </a:extLst>
          </p:cNvPr>
          <p:cNvGrpSpPr>
            <a:grpSpLocks noChangeAspect="1"/>
          </p:cNvGrpSpPr>
          <p:nvPr/>
        </p:nvGrpSpPr>
        <p:grpSpPr>
          <a:xfrm>
            <a:off x="4876731" y="2400924"/>
            <a:ext cx="2743200" cy="3657600"/>
            <a:chOff x="5411788" y="2688786"/>
            <a:chExt cx="1371600" cy="1828800"/>
          </a:xfrm>
        </p:grpSpPr>
        <p:sp>
          <p:nvSpPr>
            <p:cNvPr id="19" name="Trước">
              <a:extLst>
                <a:ext uri="{FF2B5EF4-FFF2-40B4-BE49-F238E27FC236}">
                  <a16:creationId xmlns:a16="http://schemas.microsoft.com/office/drawing/2014/main" id="{46C43537-00CE-4917-83A5-26F90B396282}"/>
                </a:ext>
              </a:extLst>
            </p:cNvPr>
            <p:cNvSpPr/>
            <p:nvPr/>
          </p:nvSpPr>
          <p:spPr>
            <a:xfrm>
              <a:off x="5411788" y="2688786"/>
              <a:ext cx="1371600" cy="18288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moon" descr="Half moon free icon">
              <a:extLst>
                <a:ext uri="{FF2B5EF4-FFF2-40B4-BE49-F238E27FC236}">
                  <a16:creationId xmlns:a16="http://schemas.microsoft.com/office/drawing/2014/main" id="{946CF6E5-8D39-4AF4-9563-2A43438D6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14598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Sau OOP">
            <a:extLst>
              <a:ext uri="{FF2B5EF4-FFF2-40B4-BE49-F238E27FC236}">
                <a16:creationId xmlns:a16="http://schemas.microsoft.com/office/drawing/2014/main" id="{39416E59-6E58-4276-B42F-49FF359F8B78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Oriented-object Programming</a:t>
            </a:r>
            <a:b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Lập trình Hướng đối tượng</a:t>
            </a:r>
          </a:p>
        </p:txBody>
      </p:sp>
      <p:sp>
        <p:nvSpPr>
          <p:cNvPr id="22" name="Trước OOP">
            <a:extLst>
              <a:ext uri="{FF2B5EF4-FFF2-40B4-BE49-F238E27FC236}">
                <a16:creationId xmlns:a16="http://schemas.microsoft.com/office/drawing/2014/main" id="{19F5A0D5-2926-43E4-87EE-6C3CD927B8E7}"/>
              </a:ext>
            </a:extLst>
          </p:cNvPr>
          <p:cNvSpPr/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3B7CC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OOP</a:t>
            </a:r>
          </a:p>
        </p:txBody>
      </p:sp>
      <p:pic>
        <p:nvPicPr>
          <p:cNvPr id="6" name="Picture 5" descr="Logo, 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42565696-0956-4300-B548-F3B104305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741" y="25655"/>
            <a:ext cx="608872" cy="610060"/>
          </a:xfrm>
          <a:prstGeom prst="rect">
            <a:avLst/>
          </a:prstGeom>
        </p:spPr>
      </p:pic>
      <p:sp>
        <p:nvSpPr>
          <p:cNvPr id="3" name="V">
            <a:hlinkClick r:id="rId6" action="ppaction://hlinksldjump"/>
            <a:extLst>
              <a:ext uri="{FF2B5EF4-FFF2-40B4-BE49-F238E27FC236}">
                <a16:creationId xmlns:a16="http://schemas.microsoft.com/office/drawing/2014/main" id="{46C0A1B3-2D5E-4E9E-8047-FA8F9671036A}"/>
              </a:ext>
            </a:extLst>
          </p:cNvPr>
          <p:cNvSpPr/>
          <p:nvPr/>
        </p:nvSpPr>
        <p:spPr>
          <a:xfrm>
            <a:off x="2590902" y="3801533"/>
            <a:ext cx="787400" cy="787400"/>
          </a:xfrm>
          <a:prstGeom prst="roundRect">
            <a:avLst/>
          </a:prstGeom>
          <a:solidFill>
            <a:srgbClr val="D2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✔️</a:t>
            </a:r>
          </a:p>
        </p:txBody>
      </p:sp>
      <p:sp>
        <p:nvSpPr>
          <p:cNvPr id="21" name="X">
            <a:hlinkClick r:id="rId6" action="ppaction://hlinksldjump"/>
            <a:extLst>
              <a:ext uri="{FF2B5EF4-FFF2-40B4-BE49-F238E27FC236}">
                <a16:creationId xmlns:a16="http://schemas.microsoft.com/office/drawing/2014/main" id="{12A7D8A6-B88A-4258-9A7D-81FB3E87AB1D}"/>
              </a:ext>
            </a:extLst>
          </p:cNvPr>
          <p:cNvSpPr/>
          <p:nvPr/>
        </p:nvSpPr>
        <p:spPr>
          <a:xfrm>
            <a:off x="8813698" y="3730186"/>
            <a:ext cx="787400" cy="787400"/>
          </a:xfrm>
          <a:prstGeom prst="roundRect">
            <a:avLst/>
          </a:prstGeom>
          <a:solidFill>
            <a:srgbClr val="D2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181725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456 0.68518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3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00612 -0.92338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4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  <p:bldP spid="4" grpId="2" animBg="1"/>
      <p:bldP spid="17" grpId="0" animBg="1" autoUpdateAnimBg="0"/>
      <p:bldP spid="17" grpId="1" animBg="1"/>
      <p:bldP spid="17" grpId="2" animBg="1"/>
      <p:bldP spid="20" grpId="0" animBg="1"/>
      <p:bldP spid="22" grpId="0" animBg="1"/>
      <p:bldP spid="22" grpId="1" animBg="1"/>
      <p:bldP spid="2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B0938-84ED-4CF7-B997-7D228256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Flashcards – Thẻ học tập</a:t>
            </a:r>
          </a:p>
        </p:txBody>
      </p:sp>
      <p:sp>
        <p:nvSpPr>
          <p:cNvPr id="4" name="sau SUN" hidden="1">
            <a:extLst>
              <a:ext uri="{FF2B5EF4-FFF2-40B4-BE49-F238E27FC236}">
                <a16:creationId xmlns:a16="http://schemas.microsoft.com/office/drawing/2014/main" id="{C82A8D65-29AB-46E4-9F0E-258FEA5AE9C5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Cascadia Code" panose="020B0609020000020004" pitchFamily="49" charset="0"/>
                <a:cs typeface="Cascadia Code" panose="020B0609020000020004" pitchFamily="49" charset="0"/>
              </a:rPr>
              <a:t>SUN</a:t>
            </a:r>
          </a:p>
        </p:txBody>
      </p:sp>
      <p:grpSp>
        <p:nvGrpSpPr>
          <p:cNvPr id="5" name="Trước SUN" hidden="1">
            <a:extLst>
              <a:ext uri="{FF2B5EF4-FFF2-40B4-BE49-F238E27FC236}">
                <a16:creationId xmlns:a16="http://schemas.microsoft.com/office/drawing/2014/main" id="{6D8E8758-0FB6-44CC-830E-D4FBDCC2AD42}"/>
              </a:ext>
            </a:extLst>
          </p:cNvPr>
          <p:cNvGrpSpPr>
            <a:grpSpLocks noChangeAspect="1"/>
          </p:cNvGrpSpPr>
          <p:nvPr/>
        </p:nvGrpSpPr>
        <p:grpSpPr>
          <a:xfrm>
            <a:off x="4876731" y="2400924"/>
            <a:ext cx="2743200" cy="3657600"/>
            <a:chOff x="1449659" y="2466734"/>
            <a:chExt cx="1371600" cy="1828800"/>
          </a:xfrm>
        </p:grpSpPr>
        <p:sp>
          <p:nvSpPr>
            <p:cNvPr id="15" name="Trước">
              <a:extLst>
                <a:ext uri="{FF2B5EF4-FFF2-40B4-BE49-F238E27FC236}">
                  <a16:creationId xmlns:a16="http://schemas.microsoft.com/office/drawing/2014/main" id="{DFAA4D2F-D4E9-4F47-8D04-CEE261F06FDB}"/>
                </a:ext>
              </a:extLst>
            </p:cNvPr>
            <p:cNvSpPr/>
            <p:nvPr/>
          </p:nvSpPr>
          <p:spPr>
            <a:xfrm>
              <a:off x="1449659" y="2466734"/>
              <a:ext cx="1371600" cy="18288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SUN" descr="Sunny free icon">
              <a:extLst>
                <a:ext uri="{FF2B5EF4-FFF2-40B4-BE49-F238E27FC236}">
                  <a16:creationId xmlns:a16="http://schemas.microsoft.com/office/drawing/2014/main" id="{468D99AD-E4BD-422C-95BA-44A76A18B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259" y="292393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sau">
            <a:extLst>
              <a:ext uri="{FF2B5EF4-FFF2-40B4-BE49-F238E27FC236}">
                <a16:creationId xmlns:a16="http://schemas.microsoft.com/office/drawing/2014/main" id="{2104BC60-B314-499F-8E6F-3C0D3BDF39D8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Cascadia Code" panose="020B0609020000020004" pitchFamily="49" charset="0"/>
                <a:cs typeface="Cascadia Code" panose="020B0609020000020004" pitchFamily="49" charset="0"/>
              </a:rPr>
              <a:t>MOON</a:t>
            </a:r>
          </a:p>
        </p:txBody>
      </p:sp>
      <p:grpSp>
        <p:nvGrpSpPr>
          <p:cNvPr id="7" name="Trước MOON">
            <a:extLst>
              <a:ext uri="{FF2B5EF4-FFF2-40B4-BE49-F238E27FC236}">
                <a16:creationId xmlns:a16="http://schemas.microsoft.com/office/drawing/2014/main" id="{EEE4E8D9-914B-4262-8F34-1A3BB58BA8FE}"/>
              </a:ext>
            </a:extLst>
          </p:cNvPr>
          <p:cNvGrpSpPr>
            <a:grpSpLocks noChangeAspect="1"/>
          </p:cNvGrpSpPr>
          <p:nvPr/>
        </p:nvGrpSpPr>
        <p:grpSpPr>
          <a:xfrm>
            <a:off x="4876731" y="2400924"/>
            <a:ext cx="2743200" cy="3657600"/>
            <a:chOff x="5411788" y="2688786"/>
            <a:chExt cx="1371600" cy="1828800"/>
          </a:xfrm>
        </p:grpSpPr>
        <p:sp>
          <p:nvSpPr>
            <p:cNvPr id="19" name="Trước">
              <a:extLst>
                <a:ext uri="{FF2B5EF4-FFF2-40B4-BE49-F238E27FC236}">
                  <a16:creationId xmlns:a16="http://schemas.microsoft.com/office/drawing/2014/main" id="{46C43537-00CE-4917-83A5-26F90B396282}"/>
                </a:ext>
              </a:extLst>
            </p:cNvPr>
            <p:cNvSpPr/>
            <p:nvPr/>
          </p:nvSpPr>
          <p:spPr>
            <a:xfrm>
              <a:off x="5411788" y="2688786"/>
              <a:ext cx="1371600" cy="18288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moon" descr="Half moon free icon">
              <a:extLst>
                <a:ext uri="{FF2B5EF4-FFF2-40B4-BE49-F238E27FC236}">
                  <a16:creationId xmlns:a16="http://schemas.microsoft.com/office/drawing/2014/main" id="{946CF6E5-8D39-4AF4-9563-2A43438D6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14598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Sau OOP" hidden="1">
            <a:extLst>
              <a:ext uri="{FF2B5EF4-FFF2-40B4-BE49-F238E27FC236}">
                <a16:creationId xmlns:a16="http://schemas.microsoft.com/office/drawing/2014/main" id="{39416E59-6E58-4276-B42F-49FF359F8B78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Oriented-object Programming</a:t>
            </a:r>
            <a:b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Lập trình Hướng đối tượng</a:t>
            </a:r>
          </a:p>
        </p:txBody>
      </p:sp>
      <p:sp>
        <p:nvSpPr>
          <p:cNvPr id="22" name="Trước OOP" hidden="1">
            <a:extLst>
              <a:ext uri="{FF2B5EF4-FFF2-40B4-BE49-F238E27FC236}">
                <a16:creationId xmlns:a16="http://schemas.microsoft.com/office/drawing/2014/main" id="{19F5A0D5-2926-43E4-87EE-6C3CD927B8E7}"/>
              </a:ext>
            </a:extLst>
          </p:cNvPr>
          <p:cNvSpPr/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3B7CC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OOP</a:t>
            </a:r>
          </a:p>
        </p:txBody>
      </p:sp>
      <p:pic>
        <p:nvPicPr>
          <p:cNvPr id="6" name="Picture 5" descr="Logo, 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42565696-0956-4300-B548-F3B104305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741" y="25655"/>
            <a:ext cx="608872" cy="610060"/>
          </a:xfrm>
          <a:prstGeom prst="rect">
            <a:avLst/>
          </a:prstGeom>
        </p:spPr>
      </p:pic>
      <p:sp>
        <p:nvSpPr>
          <p:cNvPr id="3" name="V">
            <a:hlinkClick r:id="rId6" action="ppaction://hlinksldjump"/>
            <a:extLst>
              <a:ext uri="{FF2B5EF4-FFF2-40B4-BE49-F238E27FC236}">
                <a16:creationId xmlns:a16="http://schemas.microsoft.com/office/drawing/2014/main" id="{46C0A1B3-2D5E-4E9E-8047-FA8F9671036A}"/>
              </a:ext>
            </a:extLst>
          </p:cNvPr>
          <p:cNvSpPr/>
          <p:nvPr/>
        </p:nvSpPr>
        <p:spPr>
          <a:xfrm>
            <a:off x="2590902" y="3801533"/>
            <a:ext cx="787400" cy="787400"/>
          </a:xfrm>
          <a:prstGeom prst="roundRect">
            <a:avLst/>
          </a:prstGeom>
          <a:solidFill>
            <a:srgbClr val="D2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✔️</a:t>
            </a:r>
          </a:p>
        </p:txBody>
      </p:sp>
      <p:sp>
        <p:nvSpPr>
          <p:cNvPr id="21" name="X">
            <a:hlinkClick r:id="rId7" action="ppaction://hlinksldjump"/>
            <a:extLst>
              <a:ext uri="{FF2B5EF4-FFF2-40B4-BE49-F238E27FC236}">
                <a16:creationId xmlns:a16="http://schemas.microsoft.com/office/drawing/2014/main" id="{12A7D8A6-B88A-4258-9A7D-81FB3E87AB1D}"/>
              </a:ext>
            </a:extLst>
          </p:cNvPr>
          <p:cNvSpPr/>
          <p:nvPr/>
        </p:nvSpPr>
        <p:spPr>
          <a:xfrm>
            <a:off x="8813698" y="3730186"/>
            <a:ext cx="787400" cy="787400"/>
          </a:xfrm>
          <a:prstGeom prst="roundRect">
            <a:avLst/>
          </a:prstGeom>
          <a:solidFill>
            <a:srgbClr val="D2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59354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456 0.6937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3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00612 -0.937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4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456 0.68518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3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00612 -0.92338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4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  <p:bldP spid="4" grpId="2" animBg="1"/>
      <p:bldP spid="17" grpId="0" animBg="1" autoUpdateAnimBg="0"/>
      <p:bldP spid="17" grpId="1" animBg="1"/>
      <p:bldP spid="17" grpId="2" animBg="1"/>
      <p:bldP spid="20" grpId="0" animBg="1"/>
      <p:bldP spid="20" grpId="1" animBg="1"/>
      <p:bldP spid="22" grpId="0" animBg="1"/>
      <p:bldP spid="22" grpId="1" animBg="1"/>
      <p:bldP spid="22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B0938-84ED-4CF7-B997-7D228256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Flashcards – Thẻ học tập</a:t>
            </a:r>
          </a:p>
        </p:txBody>
      </p:sp>
      <p:sp>
        <p:nvSpPr>
          <p:cNvPr id="4" name="sau SUN">
            <a:extLst>
              <a:ext uri="{FF2B5EF4-FFF2-40B4-BE49-F238E27FC236}">
                <a16:creationId xmlns:a16="http://schemas.microsoft.com/office/drawing/2014/main" id="{C82A8D65-29AB-46E4-9F0E-258FEA5AE9C5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Cascadia Code" panose="020B0609020000020004" pitchFamily="49" charset="0"/>
                <a:cs typeface="Cascadia Code" panose="020B0609020000020004" pitchFamily="49" charset="0"/>
              </a:rPr>
              <a:t>SUN</a:t>
            </a:r>
          </a:p>
        </p:txBody>
      </p:sp>
      <p:grpSp>
        <p:nvGrpSpPr>
          <p:cNvPr id="5" name="Trước SUN">
            <a:extLst>
              <a:ext uri="{FF2B5EF4-FFF2-40B4-BE49-F238E27FC236}">
                <a16:creationId xmlns:a16="http://schemas.microsoft.com/office/drawing/2014/main" id="{6D8E8758-0FB6-44CC-830E-D4FBDCC2AD42}"/>
              </a:ext>
            </a:extLst>
          </p:cNvPr>
          <p:cNvGrpSpPr>
            <a:grpSpLocks noChangeAspect="1"/>
          </p:cNvGrpSpPr>
          <p:nvPr/>
        </p:nvGrpSpPr>
        <p:grpSpPr>
          <a:xfrm>
            <a:off x="4876731" y="2400924"/>
            <a:ext cx="2743200" cy="3657600"/>
            <a:chOff x="1449659" y="2466734"/>
            <a:chExt cx="1371600" cy="1828800"/>
          </a:xfrm>
        </p:grpSpPr>
        <p:sp>
          <p:nvSpPr>
            <p:cNvPr id="15" name="Trước">
              <a:extLst>
                <a:ext uri="{FF2B5EF4-FFF2-40B4-BE49-F238E27FC236}">
                  <a16:creationId xmlns:a16="http://schemas.microsoft.com/office/drawing/2014/main" id="{DFAA4D2F-D4E9-4F47-8D04-CEE261F06FDB}"/>
                </a:ext>
              </a:extLst>
            </p:cNvPr>
            <p:cNvSpPr/>
            <p:nvPr/>
          </p:nvSpPr>
          <p:spPr>
            <a:xfrm>
              <a:off x="1449659" y="2466734"/>
              <a:ext cx="1371600" cy="18288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SUN" descr="Sunny free icon">
              <a:extLst>
                <a:ext uri="{FF2B5EF4-FFF2-40B4-BE49-F238E27FC236}">
                  <a16:creationId xmlns:a16="http://schemas.microsoft.com/office/drawing/2014/main" id="{468D99AD-E4BD-422C-95BA-44A76A18B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259" y="292393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sau" hidden="1">
            <a:extLst>
              <a:ext uri="{FF2B5EF4-FFF2-40B4-BE49-F238E27FC236}">
                <a16:creationId xmlns:a16="http://schemas.microsoft.com/office/drawing/2014/main" id="{2104BC60-B314-499F-8E6F-3C0D3BDF39D8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Cascadia Code" panose="020B0609020000020004" pitchFamily="49" charset="0"/>
                <a:cs typeface="Cascadia Code" panose="020B0609020000020004" pitchFamily="49" charset="0"/>
              </a:rPr>
              <a:t>MOON</a:t>
            </a:r>
          </a:p>
        </p:txBody>
      </p:sp>
      <p:grpSp>
        <p:nvGrpSpPr>
          <p:cNvPr id="7" name="Trước MOON" hidden="1">
            <a:extLst>
              <a:ext uri="{FF2B5EF4-FFF2-40B4-BE49-F238E27FC236}">
                <a16:creationId xmlns:a16="http://schemas.microsoft.com/office/drawing/2014/main" id="{EEE4E8D9-914B-4262-8F34-1A3BB58BA8FE}"/>
              </a:ext>
            </a:extLst>
          </p:cNvPr>
          <p:cNvGrpSpPr>
            <a:grpSpLocks noChangeAspect="1"/>
          </p:cNvGrpSpPr>
          <p:nvPr/>
        </p:nvGrpSpPr>
        <p:grpSpPr>
          <a:xfrm>
            <a:off x="4876731" y="2400924"/>
            <a:ext cx="2743200" cy="3657600"/>
            <a:chOff x="5411788" y="2688786"/>
            <a:chExt cx="1371600" cy="1828800"/>
          </a:xfrm>
        </p:grpSpPr>
        <p:sp>
          <p:nvSpPr>
            <p:cNvPr id="19" name="Trước">
              <a:extLst>
                <a:ext uri="{FF2B5EF4-FFF2-40B4-BE49-F238E27FC236}">
                  <a16:creationId xmlns:a16="http://schemas.microsoft.com/office/drawing/2014/main" id="{46C43537-00CE-4917-83A5-26F90B396282}"/>
                </a:ext>
              </a:extLst>
            </p:cNvPr>
            <p:cNvSpPr/>
            <p:nvPr/>
          </p:nvSpPr>
          <p:spPr>
            <a:xfrm>
              <a:off x="5411788" y="2688786"/>
              <a:ext cx="1371600" cy="18288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moon" descr="Half moon free icon">
              <a:extLst>
                <a:ext uri="{FF2B5EF4-FFF2-40B4-BE49-F238E27FC236}">
                  <a16:creationId xmlns:a16="http://schemas.microsoft.com/office/drawing/2014/main" id="{946CF6E5-8D39-4AF4-9563-2A43438D6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14598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Sau OOP" hidden="1">
            <a:extLst>
              <a:ext uri="{FF2B5EF4-FFF2-40B4-BE49-F238E27FC236}">
                <a16:creationId xmlns:a16="http://schemas.microsoft.com/office/drawing/2014/main" id="{39416E59-6E58-4276-B42F-49FF359F8B78}"/>
              </a:ext>
            </a:extLst>
          </p:cNvPr>
          <p:cNvSpPr>
            <a:spLocks noChangeAspect="1"/>
          </p:cNvSpPr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Oriented-object Programming</a:t>
            </a:r>
            <a:b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Lập trình Hướng đối tượng</a:t>
            </a:r>
          </a:p>
        </p:txBody>
      </p:sp>
      <p:sp>
        <p:nvSpPr>
          <p:cNvPr id="22" name="Trước OOP" hidden="1">
            <a:extLst>
              <a:ext uri="{FF2B5EF4-FFF2-40B4-BE49-F238E27FC236}">
                <a16:creationId xmlns:a16="http://schemas.microsoft.com/office/drawing/2014/main" id="{19F5A0D5-2926-43E4-87EE-6C3CD927B8E7}"/>
              </a:ext>
            </a:extLst>
          </p:cNvPr>
          <p:cNvSpPr/>
          <p:nvPr/>
        </p:nvSpPr>
        <p:spPr>
          <a:xfrm>
            <a:off x="4876731" y="2400924"/>
            <a:ext cx="2743200" cy="36576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3B7CC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OOP</a:t>
            </a:r>
          </a:p>
        </p:txBody>
      </p:sp>
      <p:pic>
        <p:nvPicPr>
          <p:cNvPr id="6" name="Picture 5" descr="Logo, 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42565696-0956-4300-B548-F3B104305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741" y="25655"/>
            <a:ext cx="608872" cy="610060"/>
          </a:xfrm>
          <a:prstGeom prst="rect">
            <a:avLst/>
          </a:prstGeom>
        </p:spPr>
      </p:pic>
      <p:sp>
        <p:nvSpPr>
          <p:cNvPr id="3" name="V">
            <a:hlinkClick r:id="rId6" action="ppaction://hlinksldjump"/>
            <a:extLst>
              <a:ext uri="{FF2B5EF4-FFF2-40B4-BE49-F238E27FC236}">
                <a16:creationId xmlns:a16="http://schemas.microsoft.com/office/drawing/2014/main" id="{46C0A1B3-2D5E-4E9E-8047-FA8F9671036A}"/>
              </a:ext>
            </a:extLst>
          </p:cNvPr>
          <p:cNvSpPr/>
          <p:nvPr/>
        </p:nvSpPr>
        <p:spPr>
          <a:xfrm>
            <a:off x="2590902" y="3801533"/>
            <a:ext cx="787400" cy="787400"/>
          </a:xfrm>
          <a:prstGeom prst="roundRect">
            <a:avLst/>
          </a:prstGeom>
          <a:solidFill>
            <a:srgbClr val="D2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✔️</a:t>
            </a:r>
          </a:p>
        </p:txBody>
      </p:sp>
      <p:sp>
        <p:nvSpPr>
          <p:cNvPr id="21" name="X">
            <a:hlinkClick r:id="rId7" action="ppaction://hlinksldjump"/>
            <a:extLst>
              <a:ext uri="{FF2B5EF4-FFF2-40B4-BE49-F238E27FC236}">
                <a16:creationId xmlns:a16="http://schemas.microsoft.com/office/drawing/2014/main" id="{12A7D8A6-B88A-4258-9A7D-81FB3E87AB1D}"/>
              </a:ext>
            </a:extLst>
          </p:cNvPr>
          <p:cNvSpPr/>
          <p:nvPr/>
        </p:nvSpPr>
        <p:spPr>
          <a:xfrm>
            <a:off x="8813698" y="3730186"/>
            <a:ext cx="787400" cy="787400"/>
          </a:xfrm>
          <a:prstGeom prst="roundRect">
            <a:avLst/>
          </a:prstGeom>
          <a:solidFill>
            <a:srgbClr val="D2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9602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456 0.693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3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00612 -0.937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4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456 0.68518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3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00612 -0.92338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4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  <p:bldP spid="4" grpId="2" animBg="1"/>
      <p:bldP spid="17" grpId="0" animBg="1" autoUpdateAnimBg="0"/>
      <p:bldP spid="17" grpId="1" animBg="1"/>
      <p:bldP spid="17" grpId="2" animBg="1"/>
      <p:bldP spid="20" grpId="0" animBg="1"/>
      <p:bldP spid="20" grpId="1" animBg="1"/>
      <p:bldP spid="22" grpId="0" animBg="1"/>
      <p:bldP spid="22" grpId="1" animBg="1"/>
      <p:bldP spid="22" grpId="2" animBg="1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2E1F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619</Words>
  <Application>Microsoft Office PowerPoint</Application>
  <PresentationFormat>Widescreen</PresentationFormat>
  <Paragraphs>228</Paragraphs>
  <Slides>32</Slides>
  <Notes>1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  <vt:variant>
        <vt:lpstr>Custom Shows</vt:lpstr>
      </vt:variant>
      <vt:variant>
        <vt:i4>3</vt:i4>
      </vt:variant>
    </vt:vector>
  </HeadingPairs>
  <TitlesOfParts>
    <vt:vector size="39" baseType="lpstr">
      <vt:lpstr>Arial</vt:lpstr>
      <vt:lpstr>Calibri</vt:lpstr>
      <vt:lpstr>Cascadia Code</vt:lpstr>
      <vt:lpstr>Office Theme</vt:lpstr>
      <vt:lpstr>Tạ Quang Khôi</vt:lpstr>
      <vt:lpstr>PowerPoint Presentation</vt:lpstr>
      <vt:lpstr>Bạn luôn muốn ghi nhớ bài học lâu hơn?</vt:lpstr>
      <vt:lpstr>Spaced Repetition</vt:lpstr>
      <vt:lpstr>Thuật toán Kỹ thuật lặp lại ngắt quãng</vt:lpstr>
      <vt:lpstr>Theo hệ thống Leitner</vt:lpstr>
      <vt:lpstr>Flashcards – Thẻ học tập</vt:lpstr>
      <vt:lpstr>Flashcards – Thẻ học tập</vt:lpstr>
      <vt:lpstr>Flashcards – Thẻ học tập</vt:lpstr>
      <vt:lpstr>Flashcards – Thẻ học tập</vt:lpstr>
      <vt:lpstr>PowerPoint Presentation</vt:lpstr>
      <vt:lpstr>Anki</vt:lpstr>
      <vt:lpstr>Bạn lười tạo từng thẻ vì nó quá tốn thời gian?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Cách tạo thẻ trên hình ảnh</vt:lpstr>
      <vt:lpstr>PowerPoint Presentation</vt:lpstr>
      <vt:lpstr>PowerPoint Presentation</vt:lpstr>
      <vt:lpstr>Học Nào</vt:lpstr>
      <vt:lpstr>Cách tạo thẻ trên ghi chú</vt:lpstr>
      <vt:lpstr>Bạn là chúa của Lười..??</vt:lpstr>
      <vt:lpstr>Credits</vt:lpstr>
      <vt:lpstr>5 phút</vt:lpstr>
      <vt:lpstr>Động Thi</vt:lpstr>
      <vt:lpstr>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Keios Starqua</dc:creator>
  <cp:lastModifiedBy>Keios Starqua</cp:lastModifiedBy>
  <cp:revision>1</cp:revision>
  <dcterms:created xsi:type="dcterms:W3CDTF">2021-08-18T04:17:59Z</dcterms:created>
  <dcterms:modified xsi:type="dcterms:W3CDTF">2021-09-03T16:18:37Z</dcterms:modified>
</cp:coreProperties>
</file>